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8" r:id="rId2"/>
    <p:sldId id="277" r:id="rId3"/>
    <p:sldId id="283" r:id="rId4"/>
    <p:sldId id="278" r:id="rId5"/>
    <p:sldId id="280" r:id="rId6"/>
    <p:sldId id="266" r:id="rId7"/>
    <p:sldId id="267" r:id="rId8"/>
    <p:sldId id="284" r:id="rId9"/>
    <p:sldId id="286" r:id="rId10"/>
    <p:sldId id="268" r:id="rId11"/>
    <p:sldId id="275" r:id="rId12"/>
    <p:sldId id="289" r:id="rId13"/>
    <p:sldId id="281" r:id="rId14"/>
    <p:sldId id="290" r:id="rId15"/>
    <p:sldId id="276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D8C"/>
    <a:srgbClr val="000000"/>
    <a:srgbClr val="41C4ED"/>
    <a:srgbClr val="E784B2"/>
    <a:srgbClr val="D90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82227" autoAdjust="0"/>
  </p:normalViewPr>
  <p:slideViewPr>
    <p:cSldViewPr snapToGrid="0">
      <p:cViewPr>
        <p:scale>
          <a:sx n="75" d="100"/>
          <a:sy n="75" d="100"/>
        </p:scale>
        <p:origin x="-159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9B46B4-AD66-4390-9C6B-EBAD2D3448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896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719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927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388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70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Gunnen</a:t>
            </a:r>
          </a:p>
          <a:p>
            <a:endParaRPr lang="nl-NL" dirty="0" smtClean="0"/>
          </a:p>
          <a:p>
            <a:r>
              <a:rPr lang="nl-NL" dirty="0" smtClean="0"/>
              <a:t>Competitie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vs</a:t>
            </a:r>
            <a:r>
              <a:rPr lang="nl-NL" baseline="0" dirty="0" smtClean="0"/>
              <a:t> samenwerken. Wie is nou echt je concurrent???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84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67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8AC0AD8-156C-4456-8F87-5FD555A8D634}" type="slidenum">
              <a:rPr lang="nl-NL" altLang="nl-NL" sz="120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nl-NL" altLang="nl-NL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l-N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34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99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Onstaan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onderzoeksideeen</a:t>
            </a:r>
            <a:r>
              <a:rPr lang="nl-NL" baseline="0" dirty="0" smtClean="0"/>
              <a:t> is begin van samenwerken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589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116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41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it afdekvlak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1200150"/>
            <a:ext cx="8923338" cy="5657850"/>
          </a:xfrm>
          <a:custGeom>
            <a:avLst/>
            <a:gdLst/>
            <a:ahLst/>
            <a:cxnLst>
              <a:cxn ang="0">
                <a:pos x="39973" y="25347"/>
              </a:cxn>
              <a:cxn ang="0">
                <a:pos x="39973" y="25163"/>
              </a:cxn>
              <a:cxn ang="0">
                <a:pos x="38832" y="3397"/>
              </a:cxn>
              <a:cxn ang="0">
                <a:pos x="35257" y="178"/>
              </a:cxn>
              <a:cxn ang="0">
                <a:pos x="0" y="2025"/>
              </a:cxn>
              <a:cxn ang="0">
                <a:pos x="0" y="25347"/>
              </a:cxn>
              <a:cxn ang="0">
                <a:pos x="39973" y="25347"/>
              </a:cxn>
            </a:cxnLst>
            <a:rect l="0" t="0" r="r" b="b"/>
            <a:pathLst>
              <a:path w="39973" h="25347">
                <a:moveTo>
                  <a:pt x="39973" y="25347"/>
                </a:moveTo>
                <a:cubicBezTo>
                  <a:pt x="39973" y="25163"/>
                  <a:pt x="39973" y="25163"/>
                  <a:pt x="39973" y="25163"/>
                </a:cubicBezTo>
                <a:cubicBezTo>
                  <a:pt x="38832" y="3397"/>
                  <a:pt x="38832" y="3397"/>
                  <a:pt x="38832" y="3397"/>
                </a:cubicBezTo>
                <a:cubicBezTo>
                  <a:pt x="38832" y="3397"/>
                  <a:pt x="38654" y="0"/>
                  <a:pt x="35257" y="178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25347"/>
                  <a:pt x="0" y="25347"/>
                  <a:pt x="0" y="25347"/>
                </a:cubicBezTo>
                <a:lnTo>
                  <a:pt x="39973" y="25347"/>
                </a:lnTo>
                <a:close/>
              </a:path>
            </a:pathLst>
          </a:custGeom>
          <a:solidFill>
            <a:srgbClr val="11B5E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4" name="Group 8"/>
          <p:cNvGrpSpPr>
            <a:grpSpLocks noChangeAspect="1"/>
          </p:cNvGrpSpPr>
          <p:nvPr userDrawn="1"/>
        </p:nvGrpSpPr>
        <p:grpSpPr bwMode="auto">
          <a:xfrm>
            <a:off x="6570663" y="180975"/>
            <a:ext cx="2390775" cy="592138"/>
            <a:chOff x="4139" y="114"/>
            <a:chExt cx="1506" cy="373"/>
          </a:xfrm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176" y="114"/>
              <a:ext cx="79" cy="79"/>
            </a:xfrm>
            <a:custGeom>
              <a:avLst/>
              <a:gdLst/>
              <a:ahLst/>
              <a:cxnLst>
                <a:cxn ang="0">
                  <a:pos x="242" y="555"/>
                </a:cxn>
                <a:cxn ang="0">
                  <a:pos x="537" y="300"/>
                </a:cxn>
                <a:cxn ang="0">
                  <a:pos x="543" y="259"/>
                </a:cxn>
                <a:cxn ang="0">
                  <a:pos x="321" y="1"/>
                </a:cxn>
                <a:cxn ang="0">
                  <a:pos x="26" y="256"/>
                </a:cxn>
                <a:cxn ang="0">
                  <a:pos x="20" y="298"/>
                </a:cxn>
                <a:cxn ang="0">
                  <a:pos x="242" y="555"/>
                </a:cxn>
              </a:cxnLst>
              <a:rect l="0" t="0" r="r" b="b"/>
              <a:pathLst>
                <a:path w="563" h="556">
                  <a:moveTo>
                    <a:pt x="242" y="555"/>
                  </a:moveTo>
                  <a:cubicBezTo>
                    <a:pt x="384" y="556"/>
                    <a:pt x="516" y="442"/>
                    <a:pt x="537" y="300"/>
                  </a:cubicBezTo>
                  <a:cubicBezTo>
                    <a:pt x="543" y="259"/>
                    <a:pt x="543" y="259"/>
                    <a:pt x="543" y="259"/>
                  </a:cubicBezTo>
                  <a:cubicBezTo>
                    <a:pt x="563" y="117"/>
                    <a:pt x="464" y="2"/>
                    <a:pt x="321" y="1"/>
                  </a:cubicBezTo>
                  <a:cubicBezTo>
                    <a:pt x="179" y="0"/>
                    <a:pt x="47" y="115"/>
                    <a:pt x="26" y="256"/>
                  </a:cubicBezTo>
                  <a:cubicBezTo>
                    <a:pt x="20" y="298"/>
                    <a:pt x="20" y="298"/>
                    <a:pt x="20" y="298"/>
                  </a:cubicBezTo>
                  <a:cubicBezTo>
                    <a:pt x="0" y="439"/>
                    <a:pt x="99" y="555"/>
                    <a:pt x="242" y="555"/>
                  </a:cubicBezTo>
                </a:path>
              </a:pathLst>
            </a:custGeom>
            <a:solidFill>
              <a:srgbClr val="006D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139" y="233"/>
              <a:ext cx="226" cy="232"/>
            </a:xfrm>
            <a:custGeom>
              <a:avLst/>
              <a:gdLst/>
              <a:ahLst/>
              <a:cxnLst>
                <a:cxn ang="0">
                  <a:pos x="1015" y="884"/>
                </a:cxn>
                <a:cxn ang="0">
                  <a:pos x="1604" y="35"/>
                </a:cxn>
                <a:cxn ang="0">
                  <a:pos x="1423" y="0"/>
                </a:cxn>
                <a:cxn ang="0">
                  <a:pos x="740" y="515"/>
                </a:cxn>
                <a:cxn ang="0">
                  <a:pos x="637" y="765"/>
                </a:cxn>
                <a:cxn ang="0">
                  <a:pos x="739" y="13"/>
                </a:cxn>
                <a:cxn ang="0">
                  <a:pos x="220" y="13"/>
                </a:cxn>
                <a:cxn ang="0">
                  <a:pos x="0" y="1635"/>
                </a:cxn>
                <a:cxn ang="0">
                  <a:pos x="519" y="1635"/>
                </a:cxn>
                <a:cxn ang="0">
                  <a:pos x="623" y="870"/>
                </a:cxn>
                <a:cxn ang="0">
                  <a:pos x="640" y="961"/>
                </a:cxn>
                <a:cxn ang="0">
                  <a:pos x="1268" y="1652"/>
                </a:cxn>
                <a:cxn ang="0">
                  <a:pos x="1488" y="1626"/>
                </a:cxn>
                <a:cxn ang="0">
                  <a:pos x="1015" y="884"/>
                </a:cxn>
              </a:cxnLst>
              <a:rect l="0" t="0" r="r" b="b"/>
              <a:pathLst>
                <a:path w="1604" h="1652">
                  <a:moveTo>
                    <a:pt x="1015" y="884"/>
                  </a:moveTo>
                  <a:cubicBezTo>
                    <a:pt x="1367" y="647"/>
                    <a:pt x="1604" y="35"/>
                    <a:pt x="1604" y="35"/>
                  </a:cubicBezTo>
                  <a:cubicBezTo>
                    <a:pt x="1604" y="35"/>
                    <a:pt x="1522" y="0"/>
                    <a:pt x="1423" y="0"/>
                  </a:cubicBezTo>
                  <a:cubicBezTo>
                    <a:pt x="1219" y="0"/>
                    <a:pt x="960" y="102"/>
                    <a:pt x="740" y="515"/>
                  </a:cubicBezTo>
                  <a:cubicBezTo>
                    <a:pt x="693" y="604"/>
                    <a:pt x="658" y="697"/>
                    <a:pt x="637" y="765"/>
                  </a:cubicBezTo>
                  <a:cubicBezTo>
                    <a:pt x="739" y="13"/>
                    <a:pt x="739" y="13"/>
                    <a:pt x="739" y="13"/>
                  </a:cubicBezTo>
                  <a:cubicBezTo>
                    <a:pt x="220" y="13"/>
                    <a:pt x="220" y="13"/>
                    <a:pt x="220" y="13"/>
                  </a:cubicBezTo>
                  <a:cubicBezTo>
                    <a:pt x="0" y="1635"/>
                    <a:pt x="0" y="1635"/>
                    <a:pt x="0" y="1635"/>
                  </a:cubicBezTo>
                  <a:cubicBezTo>
                    <a:pt x="519" y="1635"/>
                    <a:pt x="519" y="1635"/>
                    <a:pt x="519" y="1635"/>
                  </a:cubicBezTo>
                  <a:cubicBezTo>
                    <a:pt x="623" y="870"/>
                    <a:pt x="623" y="870"/>
                    <a:pt x="623" y="870"/>
                  </a:cubicBezTo>
                  <a:cubicBezTo>
                    <a:pt x="640" y="961"/>
                    <a:pt x="640" y="961"/>
                    <a:pt x="640" y="961"/>
                  </a:cubicBezTo>
                  <a:cubicBezTo>
                    <a:pt x="662" y="1061"/>
                    <a:pt x="821" y="1650"/>
                    <a:pt x="1268" y="1652"/>
                  </a:cubicBezTo>
                  <a:cubicBezTo>
                    <a:pt x="1353" y="1652"/>
                    <a:pt x="1426" y="1642"/>
                    <a:pt x="1488" y="1626"/>
                  </a:cubicBezTo>
                  <a:cubicBezTo>
                    <a:pt x="1488" y="1626"/>
                    <a:pt x="1543" y="1027"/>
                    <a:pt x="1015" y="884"/>
                  </a:cubicBezTo>
                </a:path>
              </a:pathLst>
            </a:custGeom>
            <a:solidFill>
              <a:srgbClr val="006D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376" y="233"/>
              <a:ext cx="235" cy="232"/>
            </a:xfrm>
            <a:custGeom>
              <a:avLst/>
              <a:gdLst/>
              <a:ahLst/>
              <a:cxnLst>
                <a:cxn ang="0">
                  <a:pos x="1209" y="12"/>
                </a:cxn>
                <a:cxn ang="0">
                  <a:pos x="1114" y="978"/>
                </a:cxn>
                <a:cxn ang="0">
                  <a:pos x="746" y="210"/>
                </a:cxn>
                <a:cxn ang="0">
                  <a:pos x="445" y="0"/>
                </a:cxn>
                <a:cxn ang="0">
                  <a:pos x="229" y="37"/>
                </a:cxn>
                <a:cxn ang="0">
                  <a:pos x="0" y="1635"/>
                </a:cxn>
                <a:cxn ang="0">
                  <a:pos x="467" y="1635"/>
                </a:cxn>
                <a:cxn ang="0">
                  <a:pos x="578" y="706"/>
                </a:cxn>
                <a:cxn ang="0">
                  <a:pos x="925" y="1454"/>
                </a:cxn>
                <a:cxn ang="0">
                  <a:pos x="1199" y="1652"/>
                </a:cxn>
                <a:cxn ang="0">
                  <a:pos x="1420" y="1542"/>
                </a:cxn>
                <a:cxn ang="0">
                  <a:pos x="1474" y="1391"/>
                </a:cxn>
                <a:cxn ang="0">
                  <a:pos x="1671" y="12"/>
                </a:cxn>
                <a:cxn ang="0">
                  <a:pos x="1209" y="12"/>
                </a:cxn>
              </a:cxnLst>
              <a:rect l="0" t="0" r="r" b="b"/>
              <a:pathLst>
                <a:path w="1671" h="1654">
                  <a:moveTo>
                    <a:pt x="1209" y="12"/>
                  </a:moveTo>
                  <a:cubicBezTo>
                    <a:pt x="1114" y="978"/>
                    <a:pt x="1114" y="978"/>
                    <a:pt x="1114" y="978"/>
                  </a:cubicBezTo>
                  <a:cubicBezTo>
                    <a:pt x="746" y="210"/>
                    <a:pt x="746" y="210"/>
                    <a:pt x="746" y="210"/>
                  </a:cubicBezTo>
                  <a:cubicBezTo>
                    <a:pt x="698" y="105"/>
                    <a:pt x="618" y="0"/>
                    <a:pt x="445" y="0"/>
                  </a:cubicBezTo>
                  <a:cubicBezTo>
                    <a:pt x="371" y="0"/>
                    <a:pt x="291" y="24"/>
                    <a:pt x="229" y="37"/>
                  </a:cubicBezTo>
                  <a:cubicBezTo>
                    <a:pt x="0" y="1635"/>
                    <a:pt x="0" y="1635"/>
                    <a:pt x="0" y="1635"/>
                  </a:cubicBezTo>
                  <a:cubicBezTo>
                    <a:pt x="467" y="1635"/>
                    <a:pt x="467" y="1635"/>
                    <a:pt x="467" y="1635"/>
                  </a:cubicBezTo>
                  <a:cubicBezTo>
                    <a:pt x="578" y="706"/>
                    <a:pt x="578" y="706"/>
                    <a:pt x="578" y="706"/>
                  </a:cubicBezTo>
                  <a:cubicBezTo>
                    <a:pt x="693" y="974"/>
                    <a:pt x="865" y="1350"/>
                    <a:pt x="925" y="1454"/>
                  </a:cubicBezTo>
                  <a:cubicBezTo>
                    <a:pt x="1018" y="1618"/>
                    <a:pt x="1119" y="1654"/>
                    <a:pt x="1199" y="1652"/>
                  </a:cubicBezTo>
                  <a:cubicBezTo>
                    <a:pt x="1319" y="1653"/>
                    <a:pt x="1381" y="1600"/>
                    <a:pt x="1420" y="1542"/>
                  </a:cubicBezTo>
                  <a:cubicBezTo>
                    <a:pt x="1460" y="1483"/>
                    <a:pt x="1470" y="1419"/>
                    <a:pt x="1474" y="1391"/>
                  </a:cubicBezTo>
                  <a:cubicBezTo>
                    <a:pt x="1671" y="12"/>
                    <a:pt x="1671" y="12"/>
                    <a:pt x="1671" y="12"/>
                  </a:cubicBezTo>
                  <a:lnTo>
                    <a:pt x="1209" y="12"/>
                  </a:lnTo>
                  <a:close/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627" y="233"/>
              <a:ext cx="168" cy="230"/>
            </a:xfrm>
            <a:custGeom>
              <a:avLst/>
              <a:gdLst/>
              <a:ahLst/>
              <a:cxnLst>
                <a:cxn ang="0">
                  <a:pos x="563" y="1219"/>
                </a:cxn>
                <a:cxn ang="0">
                  <a:pos x="697" y="260"/>
                </a:cxn>
                <a:cxn ang="0">
                  <a:pos x="474" y="0"/>
                </a:cxn>
                <a:cxn ang="0">
                  <a:pos x="176" y="260"/>
                </a:cxn>
                <a:cxn ang="0">
                  <a:pos x="20" y="1375"/>
                </a:cxn>
                <a:cxn ang="0">
                  <a:pos x="244" y="1635"/>
                </a:cxn>
                <a:cxn ang="0">
                  <a:pos x="1140" y="1635"/>
                </a:cxn>
                <a:cxn ang="0">
                  <a:pos x="1198" y="1219"/>
                </a:cxn>
                <a:cxn ang="0">
                  <a:pos x="563" y="1219"/>
                </a:cxn>
              </a:cxnLst>
              <a:rect l="0" t="0" r="r" b="b"/>
              <a:pathLst>
                <a:path w="1198" h="1635">
                  <a:moveTo>
                    <a:pt x="563" y="1219"/>
                  </a:moveTo>
                  <a:cubicBezTo>
                    <a:pt x="697" y="260"/>
                    <a:pt x="697" y="260"/>
                    <a:pt x="697" y="260"/>
                  </a:cubicBezTo>
                  <a:cubicBezTo>
                    <a:pt x="717" y="116"/>
                    <a:pt x="617" y="0"/>
                    <a:pt x="474" y="0"/>
                  </a:cubicBezTo>
                  <a:cubicBezTo>
                    <a:pt x="330" y="0"/>
                    <a:pt x="197" y="116"/>
                    <a:pt x="176" y="260"/>
                  </a:cubicBezTo>
                  <a:cubicBezTo>
                    <a:pt x="20" y="1375"/>
                    <a:pt x="20" y="1375"/>
                    <a:pt x="20" y="1375"/>
                  </a:cubicBezTo>
                  <a:cubicBezTo>
                    <a:pt x="0" y="1518"/>
                    <a:pt x="100" y="1635"/>
                    <a:pt x="244" y="1635"/>
                  </a:cubicBezTo>
                  <a:cubicBezTo>
                    <a:pt x="1140" y="1635"/>
                    <a:pt x="1140" y="1635"/>
                    <a:pt x="1140" y="1635"/>
                  </a:cubicBezTo>
                  <a:cubicBezTo>
                    <a:pt x="1198" y="1219"/>
                    <a:pt x="1198" y="1219"/>
                    <a:pt x="1198" y="1219"/>
                  </a:cubicBezTo>
                  <a:cubicBezTo>
                    <a:pt x="563" y="1219"/>
                    <a:pt x="563" y="1219"/>
                    <a:pt x="563" y="1219"/>
                  </a:cubicBezTo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860" y="213"/>
              <a:ext cx="785" cy="274"/>
            </a:xfrm>
            <a:custGeom>
              <a:avLst/>
              <a:gdLst/>
              <a:ahLst/>
              <a:cxnLst>
                <a:cxn ang="0">
                  <a:pos x="3347" y="494"/>
                </a:cxn>
                <a:cxn ang="0">
                  <a:pos x="3120" y="336"/>
                </a:cxn>
                <a:cxn ang="0">
                  <a:pos x="3117" y="436"/>
                </a:cxn>
                <a:cxn ang="0">
                  <a:pos x="2634" y="216"/>
                </a:cxn>
                <a:cxn ang="0">
                  <a:pos x="2356" y="336"/>
                </a:cxn>
                <a:cxn ang="0">
                  <a:pos x="2358" y="437"/>
                </a:cxn>
                <a:cxn ang="0">
                  <a:pos x="2356" y="302"/>
                </a:cxn>
                <a:cxn ang="0">
                  <a:pos x="1929" y="220"/>
                </a:cxn>
                <a:cxn ang="0">
                  <a:pos x="1459" y="312"/>
                </a:cxn>
                <a:cxn ang="0">
                  <a:pos x="1665" y="403"/>
                </a:cxn>
                <a:cxn ang="0">
                  <a:pos x="1325" y="486"/>
                </a:cxn>
                <a:cxn ang="0">
                  <a:pos x="920" y="100"/>
                </a:cxn>
                <a:cxn ang="0">
                  <a:pos x="963" y="455"/>
                </a:cxn>
                <a:cxn ang="0">
                  <a:pos x="770" y="328"/>
                </a:cxn>
                <a:cxn ang="0">
                  <a:pos x="2" y="31"/>
                </a:cxn>
                <a:cxn ang="0">
                  <a:pos x="331" y="417"/>
                </a:cxn>
                <a:cxn ang="0">
                  <a:pos x="1703" y="865"/>
                </a:cxn>
                <a:cxn ang="0">
                  <a:pos x="1264" y="1295"/>
                </a:cxn>
                <a:cxn ang="0">
                  <a:pos x="1264" y="809"/>
                </a:cxn>
                <a:cxn ang="0">
                  <a:pos x="1043" y="840"/>
                </a:cxn>
                <a:cxn ang="0">
                  <a:pos x="755" y="809"/>
                </a:cxn>
                <a:cxn ang="0">
                  <a:pos x="472" y="801"/>
                </a:cxn>
                <a:cxn ang="0">
                  <a:pos x="159" y="1079"/>
                </a:cxn>
                <a:cxn ang="0">
                  <a:pos x="4335" y="951"/>
                </a:cxn>
                <a:cxn ang="0">
                  <a:pos x="3948" y="809"/>
                </a:cxn>
                <a:cxn ang="0">
                  <a:pos x="3584" y="693"/>
                </a:cxn>
                <a:cxn ang="0">
                  <a:pos x="3293" y="892"/>
                </a:cxn>
                <a:cxn ang="0">
                  <a:pos x="3399" y="932"/>
                </a:cxn>
                <a:cxn ang="0">
                  <a:pos x="3080" y="840"/>
                </a:cxn>
                <a:cxn ang="0">
                  <a:pos x="2617" y="936"/>
                </a:cxn>
                <a:cxn ang="0">
                  <a:pos x="2822" y="1027"/>
                </a:cxn>
                <a:cxn ang="0">
                  <a:pos x="2483" y="1110"/>
                </a:cxn>
                <a:cxn ang="0">
                  <a:pos x="2099" y="936"/>
                </a:cxn>
                <a:cxn ang="0">
                  <a:pos x="1894" y="971"/>
                </a:cxn>
                <a:cxn ang="0">
                  <a:pos x="2533" y="1545"/>
                </a:cxn>
                <a:cxn ang="0">
                  <a:pos x="2409" y="1640"/>
                </a:cxn>
                <a:cxn ang="0">
                  <a:pos x="1879" y="1486"/>
                </a:cxn>
                <a:cxn ang="0">
                  <a:pos x="1580" y="1617"/>
                </a:cxn>
                <a:cxn ang="0">
                  <a:pos x="1375" y="1652"/>
                </a:cxn>
                <a:cxn ang="0">
                  <a:pos x="1177" y="1520"/>
                </a:cxn>
                <a:cxn ang="0">
                  <a:pos x="887" y="1790"/>
                </a:cxn>
                <a:cxn ang="0">
                  <a:pos x="437" y="1760"/>
                </a:cxn>
                <a:cxn ang="0">
                  <a:pos x="576" y="1790"/>
                </a:cxn>
                <a:cxn ang="0">
                  <a:pos x="276" y="1534"/>
                </a:cxn>
                <a:cxn ang="0">
                  <a:pos x="276" y="1534"/>
                </a:cxn>
                <a:cxn ang="0">
                  <a:pos x="5576" y="1599"/>
                </a:cxn>
                <a:cxn ang="0">
                  <a:pos x="5191" y="1640"/>
                </a:cxn>
                <a:cxn ang="0">
                  <a:pos x="4838" y="1374"/>
                </a:cxn>
                <a:cxn ang="0">
                  <a:pos x="4586" y="1490"/>
                </a:cxn>
                <a:cxn ang="0">
                  <a:pos x="4628" y="1528"/>
                </a:cxn>
                <a:cxn ang="0">
                  <a:pos x="4207" y="1710"/>
                </a:cxn>
                <a:cxn ang="0">
                  <a:pos x="4246" y="1556"/>
                </a:cxn>
                <a:cxn ang="0">
                  <a:pos x="4107" y="1709"/>
                </a:cxn>
                <a:cxn ang="0">
                  <a:pos x="4105" y="1561"/>
                </a:cxn>
                <a:cxn ang="0">
                  <a:pos x="3840" y="1790"/>
                </a:cxn>
                <a:cxn ang="0">
                  <a:pos x="3685" y="1790"/>
                </a:cxn>
                <a:cxn ang="0">
                  <a:pos x="3121" y="1704"/>
                </a:cxn>
                <a:cxn ang="0">
                  <a:pos x="3326" y="1723"/>
                </a:cxn>
                <a:cxn ang="0">
                  <a:pos x="2837" y="1520"/>
                </a:cxn>
                <a:cxn ang="0">
                  <a:pos x="2948" y="1540"/>
                </a:cxn>
              </a:cxnLst>
              <a:rect l="0" t="0" r="r" b="b"/>
              <a:pathLst>
                <a:path w="5576" h="1945">
                  <a:moveTo>
                    <a:pt x="3454" y="231"/>
                  </a:moveTo>
                  <a:cubicBezTo>
                    <a:pt x="3434" y="192"/>
                    <a:pt x="3395" y="177"/>
                    <a:pt x="3354" y="177"/>
                  </a:cubicBezTo>
                  <a:cubicBezTo>
                    <a:pt x="3297" y="177"/>
                    <a:pt x="3242" y="206"/>
                    <a:pt x="3242" y="268"/>
                  </a:cubicBezTo>
                  <a:cubicBezTo>
                    <a:pt x="3242" y="325"/>
                    <a:pt x="3299" y="342"/>
                    <a:pt x="3319" y="347"/>
                  </a:cubicBezTo>
                  <a:cubicBezTo>
                    <a:pt x="3361" y="357"/>
                    <a:pt x="3361" y="357"/>
                    <a:pt x="3361" y="357"/>
                  </a:cubicBezTo>
                  <a:cubicBezTo>
                    <a:pt x="3392" y="365"/>
                    <a:pt x="3418" y="375"/>
                    <a:pt x="3418" y="405"/>
                  </a:cubicBezTo>
                  <a:cubicBezTo>
                    <a:pt x="3418" y="440"/>
                    <a:pt x="3382" y="455"/>
                    <a:pt x="3347" y="455"/>
                  </a:cubicBezTo>
                  <a:cubicBezTo>
                    <a:pt x="3312" y="455"/>
                    <a:pt x="3285" y="437"/>
                    <a:pt x="3268" y="410"/>
                  </a:cubicBezTo>
                  <a:cubicBezTo>
                    <a:pt x="3231" y="435"/>
                    <a:pt x="3231" y="435"/>
                    <a:pt x="3231" y="435"/>
                  </a:cubicBezTo>
                  <a:cubicBezTo>
                    <a:pt x="3260" y="478"/>
                    <a:pt x="3301" y="494"/>
                    <a:pt x="3347" y="494"/>
                  </a:cubicBezTo>
                  <a:cubicBezTo>
                    <a:pt x="3406" y="494"/>
                    <a:pt x="3464" y="467"/>
                    <a:pt x="3464" y="401"/>
                  </a:cubicBezTo>
                  <a:cubicBezTo>
                    <a:pt x="3464" y="359"/>
                    <a:pt x="3433" y="329"/>
                    <a:pt x="3391" y="319"/>
                  </a:cubicBezTo>
                  <a:cubicBezTo>
                    <a:pt x="3348" y="309"/>
                    <a:pt x="3348" y="309"/>
                    <a:pt x="3348" y="309"/>
                  </a:cubicBezTo>
                  <a:cubicBezTo>
                    <a:pt x="3309" y="300"/>
                    <a:pt x="3289" y="289"/>
                    <a:pt x="3289" y="261"/>
                  </a:cubicBezTo>
                  <a:cubicBezTo>
                    <a:pt x="3289" y="229"/>
                    <a:pt x="3321" y="216"/>
                    <a:pt x="3351" y="216"/>
                  </a:cubicBezTo>
                  <a:cubicBezTo>
                    <a:pt x="3382" y="216"/>
                    <a:pt x="3403" y="232"/>
                    <a:pt x="3416" y="257"/>
                  </a:cubicBezTo>
                  <a:lnTo>
                    <a:pt x="3454" y="231"/>
                  </a:lnTo>
                  <a:close/>
                  <a:moveTo>
                    <a:pt x="2886" y="336"/>
                  </a:moveTo>
                  <a:cubicBezTo>
                    <a:pt x="2886" y="268"/>
                    <a:pt x="2930" y="216"/>
                    <a:pt x="3000" y="216"/>
                  </a:cubicBezTo>
                  <a:cubicBezTo>
                    <a:pt x="3069" y="216"/>
                    <a:pt x="3120" y="268"/>
                    <a:pt x="3120" y="336"/>
                  </a:cubicBezTo>
                  <a:cubicBezTo>
                    <a:pt x="3120" y="403"/>
                    <a:pt x="3069" y="455"/>
                    <a:pt x="3000" y="455"/>
                  </a:cubicBezTo>
                  <a:cubicBezTo>
                    <a:pt x="2930" y="455"/>
                    <a:pt x="2886" y="403"/>
                    <a:pt x="2886" y="336"/>
                  </a:cubicBezTo>
                  <a:close/>
                  <a:moveTo>
                    <a:pt x="3161" y="0"/>
                  </a:moveTo>
                  <a:cubicBezTo>
                    <a:pt x="3118" y="0"/>
                    <a:pt x="3118" y="0"/>
                    <a:pt x="3118" y="0"/>
                  </a:cubicBezTo>
                  <a:cubicBezTo>
                    <a:pt x="3118" y="235"/>
                    <a:pt x="3118" y="235"/>
                    <a:pt x="3118" y="235"/>
                  </a:cubicBezTo>
                  <a:cubicBezTo>
                    <a:pt x="3117" y="235"/>
                    <a:pt x="3117" y="235"/>
                    <a:pt x="3117" y="235"/>
                  </a:cubicBezTo>
                  <a:cubicBezTo>
                    <a:pt x="3089" y="195"/>
                    <a:pt x="3040" y="177"/>
                    <a:pt x="3000" y="177"/>
                  </a:cubicBezTo>
                  <a:cubicBezTo>
                    <a:pt x="2906" y="177"/>
                    <a:pt x="2840" y="245"/>
                    <a:pt x="2840" y="336"/>
                  </a:cubicBezTo>
                  <a:cubicBezTo>
                    <a:pt x="2840" y="426"/>
                    <a:pt x="2906" y="494"/>
                    <a:pt x="3000" y="494"/>
                  </a:cubicBezTo>
                  <a:cubicBezTo>
                    <a:pt x="3040" y="494"/>
                    <a:pt x="3089" y="476"/>
                    <a:pt x="3117" y="436"/>
                  </a:cubicBezTo>
                  <a:cubicBezTo>
                    <a:pt x="3118" y="436"/>
                    <a:pt x="3118" y="436"/>
                    <a:pt x="3118" y="436"/>
                  </a:cubicBezTo>
                  <a:cubicBezTo>
                    <a:pt x="3118" y="486"/>
                    <a:pt x="3118" y="486"/>
                    <a:pt x="3118" y="486"/>
                  </a:cubicBezTo>
                  <a:cubicBezTo>
                    <a:pt x="3161" y="486"/>
                    <a:pt x="3161" y="486"/>
                    <a:pt x="3161" y="486"/>
                  </a:cubicBezTo>
                  <a:lnTo>
                    <a:pt x="3161" y="0"/>
                  </a:lnTo>
                  <a:close/>
                  <a:moveTo>
                    <a:pt x="2497" y="185"/>
                  </a:moveTo>
                  <a:cubicBezTo>
                    <a:pt x="2498" y="207"/>
                    <a:pt x="2500" y="235"/>
                    <a:pt x="2500" y="251"/>
                  </a:cubicBezTo>
                  <a:cubicBezTo>
                    <a:pt x="2500" y="486"/>
                    <a:pt x="2500" y="486"/>
                    <a:pt x="2500" y="486"/>
                  </a:cubicBezTo>
                  <a:cubicBezTo>
                    <a:pt x="2542" y="486"/>
                    <a:pt x="2542" y="486"/>
                    <a:pt x="2542" y="486"/>
                  </a:cubicBezTo>
                  <a:cubicBezTo>
                    <a:pt x="2542" y="332"/>
                    <a:pt x="2542" y="332"/>
                    <a:pt x="2542" y="332"/>
                  </a:cubicBezTo>
                  <a:cubicBezTo>
                    <a:pt x="2542" y="222"/>
                    <a:pt x="2624" y="216"/>
                    <a:pt x="2634" y="216"/>
                  </a:cubicBezTo>
                  <a:cubicBezTo>
                    <a:pt x="2696" y="216"/>
                    <a:pt x="2715" y="253"/>
                    <a:pt x="2715" y="320"/>
                  </a:cubicBezTo>
                  <a:cubicBezTo>
                    <a:pt x="2715" y="486"/>
                    <a:pt x="2715" y="486"/>
                    <a:pt x="2715" y="486"/>
                  </a:cubicBezTo>
                  <a:cubicBezTo>
                    <a:pt x="2758" y="486"/>
                    <a:pt x="2758" y="486"/>
                    <a:pt x="2758" y="486"/>
                  </a:cubicBezTo>
                  <a:cubicBezTo>
                    <a:pt x="2758" y="295"/>
                    <a:pt x="2758" y="295"/>
                    <a:pt x="2758" y="295"/>
                  </a:cubicBezTo>
                  <a:cubicBezTo>
                    <a:pt x="2758" y="221"/>
                    <a:pt x="2721" y="177"/>
                    <a:pt x="2644" y="177"/>
                  </a:cubicBezTo>
                  <a:cubicBezTo>
                    <a:pt x="2605" y="177"/>
                    <a:pt x="2562" y="201"/>
                    <a:pt x="2544" y="233"/>
                  </a:cubicBezTo>
                  <a:cubicBezTo>
                    <a:pt x="2542" y="233"/>
                    <a:pt x="2542" y="233"/>
                    <a:pt x="2542" y="233"/>
                  </a:cubicBezTo>
                  <a:cubicBezTo>
                    <a:pt x="2542" y="217"/>
                    <a:pt x="2542" y="201"/>
                    <a:pt x="2540" y="185"/>
                  </a:cubicBezTo>
                  <a:lnTo>
                    <a:pt x="2497" y="185"/>
                  </a:lnTo>
                  <a:close/>
                  <a:moveTo>
                    <a:pt x="2356" y="336"/>
                  </a:moveTo>
                  <a:cubicBezTo>
                    <a:pt x="2356" y="358"/>
                    <a:pt x="2356" y="358"/>
                    <a:pt x="2356" y="358"/>
                  </a:cubicBezTo>
                  <a:cubicBezTo>
                    <a:pt x="2356" y="411"/>
                    <a:pt x="2326" y="455"/>
                    <a:pt x="2264" y="455"/>
                  </a:cubicBezTo>
                  <a:cubicBezTo>
                    <a:pt x="2230" y="455"/>
                    <a:pt x="2194" y="440"/>
                    <a:pt x="2194" y="400"/>
                  </a:cubicBezTo>
                  <a:cubicBezTo>
                    <a:pt x="2194" y="339"/>
                    <a:pt x="2291" y="336"/>
                    <a:pt x="2334" y="336"/>
                  </a:cubicBezTo>
                  <a:lnTo>
                    <a:pt x="2356" y="336"/>
                  </a:lnTo>
                  <a:close/>
                  <a:moveTo>
                    <a:pt x="2335" y="302"/>
                  </a:moveTo>
                  <a:cubicBezTo>
                    <a:pt x="2263" y="302"/>
                    <a:pt x="2148" y="308"/>
                    <a:pt x="2148" y="406"/>
                  </a:cubicBezTo>
                  <a:cubicBezTo>
                    <a:pt x="2148" y="464"/>
                    <a:pt x="2198" y="494"/>
                    <a:pt x="2251" y="494"/>
                  </a:cubicBezTo>
                  <a:cubicBezTo>
                    <a:pt x="2299" y="494"/>
                    <a:pt x="2333" y="477"/>
                    <a:pt x="2357" y="437"/>
                  </a:cubicBezTo>
                  <a:cubicBezTo>
                    <a:pt x="2358" y="437"/>
                    <a:pt x="2358" y="437"/>
                    <a:pt x="2358" y="437"/>
                  </a:cubicBezTo>
                  <a:cubicBezTo>
                    <a:pt x="2358" y="453"/>
                    <a:pt x="2360" y="471"/>
                    <a:pt x="2362" y="486"/>
                  </a:cubicBezTo>
                  <a:cubicBezTo>
                    <a:pt x="2403" y="486"/>
                    <a:pt x="2403" y="486"/>
                    <a:pt x="2403" y="486"/>
                  </a:cubicBezTo>
                  <a:cubicBezTo>
                    <a:pt x="2401" y="470"/>
                    <a:pt x="2398" y="442"/>
                    <a:pt x="2398" y="418"/>
                  </a:cubicBezTo>
                  <a:cubicBezTo>
                    <a:pt x="2398" y="284"/>
                    <a:pt x="2398" y="284"/>
                    <a:pt x="2398" y="284"/>
                  </a:cubicBezTo>
                  <a:cubicBezTo>
                    <a:pt x="2398" y="211"/>
                    <a:pt x="2347" y="177"/>
                    <a:pt x="2288" y="177"/>
                  </a:cubicBezTo>
                  <a:cubicBezTo>
                    <a:pt x="2232" y="177"/>
                    <a:pt x="2189" y="193"/>
                    <a:pt x="2161" y="221"/>
                  </a:cubicBezTo>
                  <a:cubicBezTo>
                    <a:pt x="2187" y="251"/>
                    <a:pt x="2187" y="251"/>
                    <a:pt x="2187" y="251"/>
                  </a:cubicBezTo>
                  <a:cubicBezTo>
                    <a:pt x="2212" y="228"/>
                    <a:pt x="2243" y="216"/>
                    <a:pt x="2279" y="216"/>
                  </a:cubicBezTo>
                  <a:cubicBezTo>
                    <a:pt x="2331" y="216"/>
                    <a:pt x="2356" y="242"/>
                    <a:pt x="2356" y="294"/>
                  </a:cubicBezTo>
                  <a:cubicBezTo>
                    <a:pt x="2356" y="302"/>
                    <a:pt x="2356" y="302"/>
                    <a:pt x="2356" y="302"/>
                  </a:cubicBezTo>
                  <a:lnTo>
                    <a:pt x="2335" y="302"/>
                  </a:lnTo>
                  <a:close/>
                  <a:moveTo>
                    <a:pt x="2057" y="0"/>
                  </a:moveTo>
                  <a:cubicBezTo>
                    <a:pt x="2015" y="0"/>
                    <a:pt x="2015" y="0"/>
                    <a:pt x="2015" y="0"/>
                  </a:cubicBezTo>
                  <a:cubicBezTo>
                    <a:pt x="2015" y="486"/>
                    <a:pt x="2015" y="486"/>
                    <a:pt x="2015" y="486"/>
                  </a:cubicBezTo>
                  <a:cubicBezTo>
                    <a:pt x="2057" y="486"/>
                    <a:pt x="2057" y="486"/>
                    <a:pt x="2057" y="486"/>
                  </a:cubicBezTo>
                  <a:lnTo>
                    <a:pt x="2057" y="0"/>
                  </a:lnTo>
                  <a:close/>
                  <a:moveTo>
                    <a:pt x="1793" y="486"/>
                  </a:moveTo>
                  <a:cubicBezTo>
                    <a:pt x="1836" y="486"/>
                    <a:pt x="1836" y="486"/>
                    <a:pt x="1836" y="486"/>
                  </a:cubicBezTo>
                  <a:cubicBezTo>
                    <a:pt x="1836" y="316"/>
                    <a:pt x="1836" y="316"/>
                    <a:pt x="1836" y="316"/>
                  </a:cubicBezTo>
                  <a:cubicBezTo>
                    <a:pt x="1836" y="276"/>
                    <a:pt x="1865" y="220"/>
                    <a:pt x="1929" y="220"/>
                  </a:cubicBezTo>
                  <a:cubicBezTo>
                    <a:pt x="1940" y="220"/>
                    <a:pt x="1948" y="221"/>
                    <a:pt x="1953" y="223"/>
                  </a:cubicBezTo>
                  <a:cubicBezTo>
                    <a:pt x="1962" y="181"/>
                    <a:pt x="1962" y="181"/>
                    <a:pt x="1962" y="181"/>
                  </a:cubicBezTo>
                  <a:cubicBezTo>
                    <a:pt x="1953" y="179"/>
                    <a:pt x="1942" y="177"/>
                    <a:pt x="1930" y="177"/>
                  </a:cubicBezTo>
                  <a:cubicBezTo>
                    <a:pt x="1877" y="177"/>
                    <a:pt x="1846" y="209"/>
                    <a:pt x="1834" y="241"/>
                  </a:cubicBezTo>
                  <a:cubicBezTo>
                    <a:pt x="1832" y="241"/>
                    <a:pt x="1832" y="241"/>
                    <a:pt x="1832" y="241"/>
                  </a:cubicBezTo>
                  <a:cubicBezTo>
                    <a:pt x="1832" y="185"/>
                    <a:pt x="1832" y="185"/>
                    <a:pt x="1832" y="185"/>
                  </a:cubicBezTo>
                  <a:cubicBezTo>
                    <a:pt x="1791" y="185"/>
                    <a:pt x="1791" y="185"/>
                    <a:pt x="1791" y="185"/>
                  </a:cubicBezTo>
                  <a:cubicBezTo>
                    <a:pt x="1792" y="229"/>
                    <a:pt x="1793" y="252"/>
                    <a:pt x="1793" y="279"/>
                  </a:cubicBezTo>
                  <a:lnTo>
                    <a:pt x="1793" y="486"/>
                  </a:lnTo>
                  <a:close/>
                  <a:moveTo>
                    <a:pt x="1459" y="312"/>
                  </a:moveTo>
                  <a:cubicBezTo>
                    <a:pt x="1459" y="263"/>
                    <a:pt x="1509" y="216"/>
                    <a:pt x="1564" y="216"/>
                  </a:cubicBezTo>
                  <a:cubicBezTo>
                    <a:pt x="1625" y="216"/>
                    <a:pt x="1662" y="255"/>
                    <a:pt x="1662" y="312"/>
                  </a:cubicBezTo>
                  <a:lnTo>
                    <a:pt x="1459" y="312"/>
                  </a:lnTo>
                  <a:close/>
                  <a:moveTo>
                    <a:pt x="1708" y="347"/>
                  </a:moveTo>
                  <a:cubicBezTo>
                    <a:pt x="1708" y="328"/>
                    <a:pt x="1708" y="328"/>
                    <a:pt x="1708" y="328"/>
                  </a:cubicBezTo>
                  <a:cubicBezTo>
                    <a:pt x="1708" y="246"/>
                    <a:pt x="1656" y="178"/>
                    <a:pt x="1564" y="177"/>
                  </a:cubicBezTo>
                  <a:cubicBezTo>
                    <a:pt x="1479" y="177"/>
                    <a:pt x="1413" y="245"/>
                    <a:pt x="1413" y="336"/>
                  </a:cubicBezTo>
                  <a:cubicBezTo>
                    <a:pt x="1413" y="426"/>
                    <a:pt x="1479" y="494"/>
                    <a:pt x="1568" y="494"/>
                  </a:cubicBezTo>
                  <a:cubicBezTo>
                    <a:pt x="1618" y="494"/>
                    <a:pt x="1662" y="475"/>
                    <a:pt x="1697" y="430"/>
                  </a:cubicBezTo>
                  <a:cubicBezTo>
                    <a:pt x="1665" y="403"/>
                    <a:pt x="1665" y="403"/>
                    <a:pt x="1665" y="403"/>
                  </a:cubicBezTo>
                  <a:cubicBezTo>
                    <a:pt x="1648" y="430"/>
                    <a:pt x="1613" y="455"/>
                    <a:pt x="1568" y="455"/>
                  </a:cubicBezTo>
                  <a:cubicBezTo>
                    <a:pt x="1508" y="455"/>
                    <a:pt x="1463" y="408"/>
                    <a:pt x="1458" y="347"/>
                  </a:cubicBezTo>
                  <a:lnTo>
                    <a:pt x="1708" y="347"/>
                  </a:lnTo>
                  <a:close/>
                  <a:moveTo>
                    <a:pt x="1067" y="486"/>
                  </a:moveTo>
                  <a:cubicBezTo>
                    <a:pt x="1110" y="486"/>
                    <a:pt x="1110" y="486"/>
                    <a:pt x="1110" y="486"/>
                  </a:cubicBezTo>
                  <a:cubicBezTo>
                    <a:pt x="1110" y="332"/>
                    <a:pt x="1110" y="332"/>
                    <a:pt x="1110" y="332"/>
                  </a:cubicBezTo>
                  <a:cubicBezTo>
                    <a:pt x="1110" y="222"/>
                    <a:pt x="1192" y="216"/>
                    <a:pt x="1201" y="216"/>
                  </a:cubicBezTo>
                  <a:cubicBezTo>
                    <a:pt x="1264" y="216"/>
                    <a:pt x="1283" y="253"/>
                    <a:pt x="1283" y="320"/>
                  </a:cubicBezTo>
                  <a:cubicBezTo>
                    <a:pt x="1283" y="486"/>
                    <a:pt x="1283" y="486"/>
                    <a:pt x="1283" y="486"/>
                  </a:cubicBezTo>
                  <a:cubicBezTo>
                    <a:pt x="1325" y="486"/>
                    <a:pt x="1325" y="486"/>
                    <a:pt x="1325" y="486"/>
                  </a:cubicBezTo>
                  <a:cubicBezTo>
                    <a:pt x="1325" y="295"/>
                    <a:pt x="1325" y="295"/>
                    <a:pt x="1325" y="295"/>
                  </a:cubicBezTo>
                  <a:cubicBezTo>
                    <a:pt x="1325" y="221"/>
                    <a:pt x="1289" y="177"/>
                    <a:pt x="1212" y="177"/>
                  </a:cubicBezTo>
                  <a:cubicBezTo>
                    <a:pt x="1172" y="177"/>
                    <a:pt x="1130" y="201"/>
                    <a:pt x="1111" y="233"/>
                  </a:cubicBezTo>
                  <a:cubicBezTo>
                    <a:pt x="1110" y="233"/>
                    <a:pt x="1110" y="233"/>
                    <a:pt x="1110" y="233"/>
                  </a:cubicBezTo>
                  <a:cubicBezTo>
                    <a:pt x="1110" y="0"/>
                    <a:pt x="1110" y="0"/>
                    <a:pt x="1110" y="0"/>
                  </a:cubicBezTo>
                  <a:cubicBezTo>
                    <a:pt x="1067" y="0"/>
                    <a:pt x="1067" y="0"/>
                    <a:pt x="1067" y="0"/>
                  </a:cubicBezTo>
                  <a:lnTo>
                    <a:pt x="1067" y="486"/>
                  </a:lnTo>
                  <a:close/>
                  <a:moveTo>
                    <a:pt x="1006" y="185"/>
                  </a:moveTo>
                  <a:cubicBezTo>
                    <a:pt x="920" y="185"/>
                    <a:pt x="920" y="185"/>
                    <a:pt x="920" y="185"/>
                  </a:cubicBezTo>
                  <a:cubicBezTo>
                    <a:pt x="920" y="100"/>
                    <a:pt x="920" y="100"/>
                    <a:pt x="920" y="100"/>
                  </a:cubicBezTo>
                  <a:cubicBezTo>
                    <a:pt x="877" y="100"/>
                    <a:pt x="877" y="100"/>
                    <a:pt x="877" y="100"/>
                  </a:cubicBezTo>
                  <a:cubicBezTo>
                    <a:pt x="877" y="185"/>
                    <a:pt x="877" y="185"/>
                    <a:pt x="877" y="185"/>
                  </a:cubicBezTo>
                  <a:cubicBezTo>
                    <a:pt x="814" y="185"/>
                    <a:pt x="814" y="185"/>
                    <a:pt x="814" y="185"/>
                  </a:cubicBezTo>
                  <a:cubicBezTo>
                    <a:pt x="814" y="224"/>
                    <a:pt x="814" y="224"/>
                    <a:pt x="814" y="224"/>
                  </a:cubicBezTo>
                  <a:cubicBezTo>
                    <a:pt x="877" y="224"/>
                    <a:pt x="877" y="224"/>
                    <a:pt x="877" y="224"/>
                  </a:cubicBezTo>
                  <a:cubicBezTo>
                    <a:pt x="877" y="413"/>
                    <a:pt x="877" y="413"/>
                    <a:pt x="877" y="413"/>
                  </a:cubicBezTo>
                  <a:cubicBezTo>
                    <a:pt x="877" y="480"/>
                    <a:pt x="920" y="494"/>
                    <a:pt x="952" y="494"/>
                  </a:cubicBezTo>
                  <a:cubicBezTo>
                    <a:pt x="973" y="494"/>
                    <a:pt x="994" y="490"/>
                    <a:pt x="1009" y="483"/>
                  </a:cubicBezTo>
                  <a:cubicBezTo>
                    <a:pt x="1007" y="444"/>
                    <a:pt x="1007" y="444"/>
                    <a:pt x="1007" y="444"/>
                  </a:cubicBezTo>
                  <a:cubicBezTo>
                    <a:pt x="994" y="451"/>
                    <a:pt x="978" y="455"/>
                    <a:pt x="963" y="455"/>
                  </a:cubicBezTo>
                  <a:cubicBezTo>
                    <a:pt x="937" y="455"/>
                    <a:pt x="920" y="446"/>
                    <a:pt x="920" y="401"/>
                  </a:cubicBezTo>
                  <a:cubicBezTo>
                    <a:pt x="920" y="224"/>
                    <a:pt x="920" y="224"/>
                    <a:pt x="920" y="224"/>
                  </a:cubicBezTo>
                  <a:cubicBezTo>
                    <a:pt x="1006" y="224"/>
                    <a:pt x="1006" y="224"/>
                    <a:pt x="1006" y="224"/>
                  </a:cubicBezTo>
                  <a:lnTo>
                    <a:pt x="1006" y="185"/>
                  </a:lnTo>
                  <a:close/>
                  <a:moveTo>
                    <a:pt x="521" y="312"/>
                  </a:moveTo>
                  <a:cubicBezTo>
                    <a:pt x="521" y="263"/>
                    <a:pt x="571" y="216"/>
                    <a:pt x="626" y="216"/>
                  </a:cubicBezTo>
                  <a:cubicBezTo>
                    <a:pt x="687" y="216"/>
                    <a:pt x="724" y="255"/>
                    <a:pt x="724" y="312"/>
                  </a:cubicBezTo>
                  <a:lnTo>
                    <a:pt x="521" y="312"/>
                  </a:lnTo>
                  <a:close/>
                  <a:moveTo>
                    <a:pt x="770" y="347"/>
                  </a:moveTo>
                  <a:cubicBezTo>
                    <a:pt x="770" y="328"/>
                    <a:pt x="770" y="328"/>
                    <a:pt x="770" y="328"/>
                  </a:cubicBezTo>
                  <a:cubicBezTo>
                    <a:pt x="770" y="246"/>
                    <a:pt x="718" y="178"/>
                    <a:pt x="626" y="177"/>
                  </a:cubicBezTo>
                  <a:cubicBezTo>
                    <a:pt x="541" y="177"/>
                    <a:pt x="475" y="245"/>
                    <a:pt x="475" y="336"/>
                  </a:cubicBezTo>
                  <a:cubicBezTo>
                    <a:pt x="475" y="426"/>
                    <a:pt x="541" y="494"/>
                    <a:pt x="630" y="494"/>
                  </a:cubicBezTo>
                  <a:cubicBezTo>
                    <a:pt x="680" y="494"/>
                    <a:pt x="724" y="475"/>
                    <a:pt x="759" y="430"/>
                  </a:cubicBezTo>
                  <a:cubicBezTo>
                    <a:pt x="727" y="403"/>
                    <a:pt x="727" y="403"/>
                    <a:pt x="727" y="403"/>
                  </a:cubicBezTo>
                  <a:cubicBezTo>
                    <a:pt x="710" y="430"/>
                    <a:pt x="675" y="455"/>
                    <a:pt x="630" y="455"/>
                  </a:cubicBezTo>
                  <a:cubicBezTo>
                    <a:pt x="571" y="455"/>
                    <a:pt x="525" y="408"/>
                    <a:pt x="520" y="347"/>
                  </a:cubicBezTo>
                  <a:lnTo>
                    <a:pt x="770" y="347"/>
                  </a:lnTo>
                  <a:close/>
                  <a:moveTo>
                    <a:pt x="60" y="31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2" y="486"/>
                    <a:pt x="2" y="486"/>
                    <a:pt x="2" y="486"/>
                  </a:cubicBezTo>
                  <a:cubicBezTo>
                    <a:pt x="49" y="486"/>
                    <a:pt x="49" y="486"/>
                    <a:pt x="49" y="48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321" y="486"/>
                    <a:pt x="321" y="486"/>
                    <a:pt x="321" y="486"/>
                  </a:cubicBezTo>
                  <a:cubicBezTo>
                    <a:pt x="379" y="486"/>
                    <a:pt x="379" y="486"/>
                    <a:pt x="379" y="486"/>
                  </a:cubicBezTo>
                  <a:cubicBezTo>
                    <a:pt x="379" y="31"/>
                    <a:pt x="379" y="31"/>
                    <a:pt x="379" y="31"/>
                  </a:cubicBezTo>
                  <a:cubicBezTo>
                    <a:pt x="333" y="31"/>
                    <a:pt x="333" y="31"/>
                    <a:pt x="333" y="31"/>
                  </a:cubicBezTo>
                  <a:cubicBezTo>
                    <a:pt x="333" y="417"/>
                    <a:pt x="333" y="417"/>
                    <a:pt x="333" y="417"/>
                  </a:cubicBezTo>
                  <a:cubicBezTo>
                    <a:pt x="331" y="417"/>
                    <a:pt x="331" y="417"/>
                    <a:pt x="331" y="417"/>
                  </a:cubicBezTo>
                  <a:lnTo>
                    <a:pt x="60" y="31"/>
                  </a:lnTo>
                  <a:close/>
                  <a:moveTo>
                    <a:pt x="1664" y="1110"/>
                  </a:moveTo>
                  <a:cubicBezTo>
                    <a:pt x="1706" y="1110"/>
                    <a:pt x="1706" y="1110"/>
                    <a:pt x="1706" y="1110"/>
                  </a:cubicBezTo>
                  <a:cubicBezTo>
                    <a:pt x="1706" y="940"/>
                    <a:pt x="1706" y="940"/>
                    <a:pt x="1706" y="940"/>
                  </a:cubicBezTo>
                  <a:cubicBezTo>
                    <a:pt x="1706" y="899"/>
                    <a:pt x="1735" y="843"/>
                    <a:pt x="1800" y="843"/>
                  </a:cubicBezTo>
                  <a:cubicBezTo>
                    <a:pt x="1811" y="843"/>
                    <a:pt x="1819" y="845"/>
                    <a:pt x="1824" y="847"/>
                  </a:cubicBezTo>
                  <a:cubicBezTo>
                    <a:pt x="1832" y="805"/>
                    <a:pt x="1832" y="805"/>
                    <a:pt x="1832" y="805"/>
                  </a:cubicBezTo>
                  <a:cubicBezTo>
                    <a:pt x="1823" y="802"/>
                    <a:pt x="1813" y="801"/>
                    <a:pt x="1801" y="801"/>
                  </a:cubicBezTo>
                  <a:cubicBezTo>
                    <a:pt x="1748" y="801"/>
                    <a:pt x="1717" y="833"/>
                    <a:pt x="1705" y="865"/>
                  </a:cubicBezTo>
                  <a:cubicBezTo>
                    <a:pt x="1703" y="865"/>
                    <a:pt x="1703" y="865"/>
                    <a:pt x="1703" y="865"/>
                  </a:cubicBezTo>
                  <a:cubicBezTo>
                    <a:pt x="1703" y="809"/>
                    <a:pt x="1703" y="809"/>
                    <a:pt x="1703" y="809"/>
                  </a:cubicBezTo>
                  <a:cubicBezTo>
                    <a:pt x="1662" y="809"/>
                    <a:pt x="1662" y="809"/>
                    <a:pt x="1662" y="809"/>
                  </a:cubicBezTo>
                  <a:cubicBezTo>
                    <a:pt x="1663" y="852"/>
                    <a:pt x="1664" y="876"/>
                    <a:pt x="1664" y="903"/>
                  </a:cubicBezTo>
                  <a:lnTo>
                    <a:pt x="1664" y="1110"/>
                  </a:lnTo>
                  <a:close/>
                  <a:moveTo>
                    <a:pt x="1538" y="959"/>
                  </a:moveTo>
                  <a:cubicBezTo>
                    <a:pt x="1538" y="1027"/>
                    <a:pt x="1494" y="1079"/>
                    <a:pt x="1424" y="1079"/>
                  </a:cubicBezTo>
                  <a:cubicBezTo>
                    <a:pt x="1355" y="1079"/>
                    <a:pt x="1304" y="1027"/>
                    <a:pt x="1304" y="959"/>
                  </a:cubicBezTo>
                  <a:cubicBezTo>
                    <a:pt x="1304" y="892"/>
                    <a:pt x="1355" y="840"/>
                    <a:pt x="1424" y="840"/>
                  </a:cubicBezTo>
                  <a:cubicBezTo>
                    <a:pt x="1494" y="840"/>
                    <a:pt x="1538" y="892"/>
                    <a:pt x="1538" y="959"/>
                  </a:cubicBezTo>
                  <a:close/>
                  <a:moveTo>
                    <a:pt x="1264" y="1295"/>
                  </a:moveTo>
                  <a:cubicBezTo>
                    <a:pt x="1306" y="1295"/>
                    <a:pt x="1306" y="1295"/>
                    <a:pt x="1306" y="1295"/>
                  </a:cubicBezTo>
                  <a:cubicBezTo>
                    <a:pt x="1306" y="1059"/>
                    <a:pt x="1306" y="1059"/>
                    <a:pt x="1306" y="1059"/>
                  </a:cubicBezTo>
                  <a:cubicBezTo>
                    <a:pt x="1307" y="1059"/>
                    <a:pt x="1307" y="1059"/>
                    <a:pt x="1307" y="1059"/>
                  </a:cubicBezTo>
                  <a:cubicBezTo>
                    <a:pt x="1335" y="1100"/>
                    <a:pt x="1384" y="1117"/>
                    <a:pt x="1424" y="1117"/>
                  </a:cubicBezTo>
                  <a:cubicBezTo>
                    <a:pt x="1518" y="1117"/>
                    <a:pt x="1584" y="1050"/>
                    <a:pt x="1584" y="959"/>
                  </a:cubicBezTo>
                  <a:cubicBezTo>
                    <a:pt x="1584" y="869"/>
                    <a:pt x="1518" y="801"/>
                    <a:pt x="1424" y="801"/>
                  </a:cubicBezTo>
                  <a:cubicBezTo>
                    <a:pt x="1384" y="801"/>
                    <a:pt x="1335" y="818"/>
                    <a:pt x="1307" y="859"/>
                  </a:cubicBezTo>
                  <a:cubicBezTo>
                    <a:pt x="1306" y="859"/>
                    <a:pt x="1306" y="859"/>
                    <a:pt x="1306" y="859"/>
                  </a:cubicBezTo>
                  <a:cubicBezTo>
                    <a:pt x="1306" y="809"/>
                    <a:pt x="1306" y="809"/>
                    <a:pt x="1306" y="809"/>
                  </a:cubicBezTo>
                  <a:cubicBezTo>
                    <a:pt x="1264" y="809"/>
                    <a:pt x="1264" y="809"/>
                    <a:pt x="1264" y="809"/>
                  </a:cubicBezTo>
                  <a:lnTo>
                    <a:pt x="1264" y="1295"/>
                  </a:lnTo>
                  <a:close/>
                  <a:moveTo>
                    <a:pt x="713" y="1110"/>
                  </a:moveTo>
                  <a:cubicBezTo>
                    <a:pt x="755" y="1110"/>
                    <a:pt x="755" y="1110"/>
                    <a:pt x="755" y="1110"/>
                  </a:cubicBezTo>
                  <a:cubicBezTo>
                    <a:pt x="755" y="955"/>
                    <a:pt x="755" y="955"/>
                    <a:pt x="755" y="955"/>
                  </a:cubicBezTo>
                  <a:cubicBezTo>
                    <a:pt x="755" y="845"/>
                    <a:pt x="830" y="840"/>
                    <a:pt x="840" y="840"/>
                  </a:cubicBezTo>
                  <a:cubicBezTo>
                    <a:pt x="898" y="840"/>
                    <a:pt x="916" y="873"/>
                    <a:pt x="916" y="934"/>
                  </a:cubicBezTo>
                  <a:cubicBezTo>
                    <a:pt x="916" y="1110"/>
                    <a:pt x="916" y="1110"/>
                    <a:pt x="916" y="1110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950"/>
                    <a:pt x="958" y="950"/>
                    <a:pt x="958" y="950"/>
                  </a:cubicBezTo>
                  <a:cubicBezTo>
                    <a:pt x="958" y="894"/>
                    <a:pt x="980" y="840"/>
                    <a:pt x="1043" y="840"/>
                  </a:cubicBezTo>
                  <a:cubicBezTo>
                    <a:pt x="1101" y="840"/>
                    <a:pt x="1119" y="873"/>
                    <a:pt x="1119" y="934"/>
                  </a:cubicBezTo>
                  <a:cubicBezTo>
                    <a:pt x="1119" y="1110"/>
                    <a:pt x="1119" y="1110"/>
                    <a:pt x="1119" y="1110"/>
                  </a:cubicBezTo>
                  <a:cubicBezTo>
                    <a:pt x="1161" y="1110"/>
                    <a:pt x="1161" y="1110"/>
                    <a:pt x="1161" y="1110"/>
                  </a:cubicBezTo>
                  <a:cubicBezTo>
                    <a:pt x="1161" y="919"/>
                    <a:pt x="1161" y="919"/>
                    <a:pt x="1161" y="919"/>
                  </a:cubicBezTo>
                  <a:cubicBezTo>
                    <a:pt x="1161" y="844"/>
                    <a:pt x="1125" y="801"/>
                    <a:pt x="1048" y="801"/>
                  </a:cubicBezTo>
                  <a:cubicBezTo>
                    <a:pt x="1008" y="801"/>
                    <a:pt x="966" y="825"/>
                    <a:pt x="949" y="863"/>
                  </a:cubicBezTo>
                  <a:cubicBezTo>
                    <a:pt x="929" y="812"/>
                    <a:pt x="886" y="801"/>
                    <a:pt x="853" y="801"/>
                  </a:cubicBezTo>
                  <a:cubicBezTo>
                    <a:pt x="817" y="801"/>
                    <a:pt x="777" y="820"/>
                    <a:pt x="756" y="854"/>
                  </a:cubicBezTo>
                  <a:cubicBezTo>
                    <a:pt x="755" y="854"/>
                    <a:pt x="755" y="854"/>
                    <a:pt x="755" y="854"/>
                  </a:cubicBezTo>
                  <a:cubicBezTo>
                    <a:pt x="755" y="809"/>
                    <a:pt x="755" y="809"/>
                    <a:pt x="755" y="809"/>
                  </a:cubicBezTo>
                  <a:cubicBezTo>
                    <a:pt x="709" y="809"/>
                    <a:pt x="709" y="809"/>
                    <a:pt x="709" y="809"/>
                  </a:cubicBezTo>
                  <a:cubicBezTo>
                    <a:pt x="711" y="831"/>
                    <a:pt x="713" y="853"/>
                    <a:pt x="713" y="876"/>
                  </a:cubicBezTo>
                  <a:lnTo>
                    <a:pt x="713" y="1110"/>
                  </a:lnTo>
                  <a:close/>
                  <a:moveTo>
                    <a:pt x="586" y="959"/>
                  </a:moveTo>
                  <a:cubicBezTo>
                    <a:pt x="586" y="1027"/>
                    <a:pt x="542" y="1079"/>
                    <a:pt x="472" y="1079"/>
                  </a:cubicBezTo>
                  <a:cubicBezTo>
                    <a:pt x="403" y="1079"/>
                    <a:pt x="359" y="1027"/>
                    <a:pt x="359" y="959"/>
                  </a:cubicBezTo>
                  <a:cubicBezTo>
                    <a:pt x="359" y="892"/>
                    <a:pt x="403" y="840"/>
                    <a:pt x="472" y="840"/>
                  </a:cubicBezTo>
                  <a:cubicBezTo>
                    <a:pt x="542" y="840"/>
                    <a:pt x="586" y="892"/>
                    <a:pt x="586" y="959"/>
                  </a:cubicBezTo>
                  <a:close/>
                  <a:moveTo>
                    <a:pt x="632" y="959"/>
                  </a:moveTo>
                  <a:cubicBezTo>
                    <a:pt x="632" y="869"/>
                    <a:pt x="566" y="801"/>
                    <a:pt x="472" y="801"/>
                  </a:cubicBezTo>
                  <a:cubicBezTo>
                    <a:pt x="379" y="801"/>
                    <a:pt x="313" y="869"/>
                    <a:pt x="313" y="959"/>
                  </a:cubicBezTo>
                  <a:cubicBezTo>
                    <a:pt x="313" y="1050"/>
                    <a:pt x="379" y="1117"/>
                    <a:pt x="472" y="1117"/>
                  </a:cubicBezTo>
                  <a:cubicBezTo>
                    <a:pt x="566" y="1117"/>
                    <a:pt x="632" y="1050"/>
                    <a:pt x="632" y="959"/>
                  </a:cubicBezTo>
                  <a:close/>
                  <a:moveTo>
                    <a:pt x="269" y="853"/>
                  </a:moveTo>
                  <a:cubicBezTo>
                    <a:pt x="239" y="818"/>
                    <a:pt x="200" y="802"/>
                    <a:pt x="159" y="801"/>
                  </a:cubicBezTo>
                  <a:cubicBezTo>
                    <a:pt x="61" y="800"/>
                    <a:pt x="0" y="869"/>
                    <a:pt x="0" y="959"/>
                  </a:cubicBezTo>
                  <a:cubicBezTo>
                    <a:pt x="0" y="1050"/>
                    <a:pt x="61" y="1119"/>
                    <a:pt x="159" y="1117"/>
                  </a:cubicBezTo>
                  <a:cubicBezTo>
                    <a:pt x="200" y="1117"/>
                    <a:pt x="239" y="1100"/>
                    <a:pt x="269" y="1065"/>
                  </a:cubicBezTo>
                  <a:cubicBezTo>
                    <a:pt x="234" y="1039"/>
                    <a:pt x="234" y="1039"/>
                    <a:pt x="234" y="1039"/>
                  </a:cubicBezTo>
                  <a:cubicBezTo>
                    <a:pt x="220" y="1061"/>
                    <a:pt x="192" y="1079"/>
                    <a:pt x="159" y="1079"/>
                  </a:cubicBezTo>
                  <a:cubicBezTo>
                    <a:pt x="89" y="1080"/>
                    <a:pt x="46" y="1028"/>
                    <a:pt x="46" y="959"/>
                  </a:cubicBezTo>
                  <a:cubicBezTo>
                    <a:pt x="46" y="890"/>
                    <a:pt x="89" y="838"/>
                    <a:pt x="159" y="840"/>
                  </a:cubicBezTo>
                  <a:cubicBezTo>
                    <a:pt x="192" y="840"/>
                    <a:pt x="220" y="858"/>
                    <a:pt x="234" y="879"/>
                  </a:cubicBezTo>
                  <a:lnTo>
                    <a:pt x="269" y="853"/>
                  </a:lnTo>
                  <a:close/>
                  <a:moveTo>
                    <a:pt x="4086" y="936"/>
                  </a:moveTo>
                  <a:cubicBezTo>
                    <a:pt x="4086" y="887"/>
                    <a:pt x="4136" y="840"/>
                    <a:pt x="4191" y="840"/>
                  </a:cubicBezTo>
                  <a:cubicBezTo>
                    <a:pt x="4252" y="840"/>
                    <a:pt x="4289" y="879"/>
                    <a:pt x="4289" y="936"/>
                  </a:cubicBezTo>
                  <a:lnTo>
                    <a:pt x="4086" y="936"/>
                  </a:lnTo>
                  <a:close/>
                  <a:moveTo>
                    <a:pt x="4335" y="971"/>
                  </a:moveTo>
                  <a:cubicBezTo>
                    <a:pt x="4335" y="951"/>
                    <a:pt x="4335" y="951"/>
                    <a:pt x="4335" y="951"/>
                  </a:cubicBezTo>
                  <a:cubicBezTo>
                    <a:pt x="4335" y="869"/>
                    <a:pt x="4282" y="802"/>
                    <a:pt x="4191" y="801"/>
                  </a:cubicBezTo>
                  <a:cubicBezTo>
                    <a:pt x="4106" y="801"/>
                    <a:pt x="4039" y="869"/>
                    <a:pt x="4039" y="959"/>
                  </a:cubicBezTo>
                  <a:cubicBezTo>
                    <a:pt x="4039" y="1050"/>
                    <a:pt x="4106" y="1117"/>
                    <a:pt x="4195" y="1117"/>
                  </a:cubicBezTo>
                  <a:cubicBezTo>
                    <a:pt x="4245" y="1117"/>
                    <a:pt x="4289" y="1099"/>
                    <a:pt x="4324" y="1054"/>
                  </a:cubicBezTo>
                  <a:cubicBezTo>
                    <a:pt x="4291" y="1027"/>
                    <a:pt x="4291" y="1027"/>
                    <a:pt x="4291" y="1027"/>
                  </a:cubicBezTo>
                  <a:cubicBezTo>
                    <a:pt x="4275" y="1054"/>
                    <a:pt x="4240" y="1079"/>
                    <a:pt x="4195" y="1079"/>
                  </a:cubicBezTo>
                  <a:cubicBezTo>
                    <a:pt x="4135" y="1079"/>
                    <a:pt x="4090" y="1031"/>
                    <a:pt x="4084" y="971"/>
                  </a:cubicBezTo>
                  <a:lnTo>
                    <a:pt x="4335" y="971"/>
                  </a:lnTo>
                  <a:close/>
                  <a:moveTo>
                    <a:pt x="3996" y="809"/>
                  </a:moveTo>
                  <a:cubicBezTo>
                    <a:pt x="3948" y="809"/>
                    <a:pt x="3948" y="809"/>
                    <a:pt x="3948" y="809"/>
                  </a:cubicBezTo>
                  <a:cubicBezTo>
                    <a:pt x="3852" y="1062"/>
                    <a:pt x="3852" y="1062"/>
                    <a:pt x="3852" y="1062"/>
                  </a:cubicBezTo>
                  <a:cubicBezTo>
                    <a:pt x="3851" y="1062"/>
                    <a:pt x="3851" y="1062"/>
                    <a:pt x="3851" y="1062"/>
                  </a:cubicBezTo>
                  <a:cubicBezTo>
                    <a:pt x="3755" y="809"/>
                    <a:pt x="3755" y="809"/>
                    <a:pt x="3755" y="809"/>
                  </a:cubicBezTo>
                  <a:cubicBezTo>
                    <a:pt x="3705" y="809"/>
                    <a:pt x="3705" y="809"/>
                    <a:pt x="3705" y="809"/>
                  </a:cubicBezTo>
                  <a:cubicBezTo>
                    <a:pt x="3827" y="1110"/>
                    <a:pt x="3827" y="1110"/>
                    <a:pt x="3827" y="1110"/>
                  </a:cubicBezTo>
                  <a:cubicBezTo>
                    <a:pt x="3874" y="1110"/>
                    <a:pt x="3874" y="1110"/>
                    <a:pt x="3874" y="1110"/>
                  </a:cubicBezTo>
                  <a:lnTo>
                    <a:pt x="3996" y="809"/>
                  </a:lnTo>
                  <a:close/>
                  <a:moveTo>
                    <a:pt x="3646" y="693"/>
                  </a:moveTo>
                  <a:cubicBezTo>
                    <a:pt x="3646" y="675"/>
                    <a:pt x="3631" y="662"/>
                    <a:pt x="3615" y="662"/>
                  </a:cubicBezTo>
                  <a:cubicBezTo>
                    <a:pt x="3600" y="662"/>
                    <a:pt x="3584" y="675"/>
                    <a:pt x="3584" y="693"/>
                  </a:cubicBezTo>
                  <a:cubicBezTo>
                    <a:pt x="3584" y="711"/>
                    <a:pt x="3600" y="724"/>
                    <a:pt x="3615" y="724"/>
                  </a:cubicBezTo>
                  <a:cubicBezTo>
                    <a:pt x="3631" y="724"/>
                    <a:pt x="3646" y="711"/>
                    <a:pt x="3646" y="693"/>
                  </a:cubicBezTo>
                  <a:close/>
                  <a:moveTo>
                    <a:pt x="3636" y="809"/>
                  </a:moveTo>
                  <a:cubicBezTo>
                    <a:pt x="3594" y="809"/>
                    <a:pt x="3594" y="809"/>
                    <a:pt x="3594" y="809"/>
                  </a:cubicBezTo>
                  <a:cubicBezTo>
                    <a:pt x="3594" y="1110"/>
                    <a:pt x="3594" y="1110"/>
                    <a:pt x="3594" y="1110"/>
                  </a:cubicBezTo>
                  <a:cubicBezTo>
                    <a:pt x="3636" y="1110"/>
                    <a:pt x="3636" y="1110"/>
                    <a:pt x="3636" y="1110"/>
                  </a:cubicBezTo>
                  <a:lnTo>
                    <a:pt x="3636" y="809"/>
                  </a:lnTo>
                  <a:close/>
                  <a:moveTo>
                    <a:pt x="3505" y="855"/>
                  </a:moveTo>
                  <a:cubicBezTo>
                    <a:pt x="3485" y="816"/>
                    <a:pt x="3446" y="801"/>
                    <a:pt x="3404" y="801"/>
                  </a:cubicBezTo>
                  <a:cubicBezTo>
                    <a:pt x="3348" y="801"/>
                    <a:pt x="3293" y="829"/>
                    <a:pt x="3293" y="892"/>
                  </a:cubicBezTo>
                  <a:cubicBezTo>
                    <a:pt x="3293" y="949"/>
                    <a:pt x="3350" y="966"/>
                    <a:pt x="3370" y="971"/>
                  </a:cubicBezTo>
                  <a:cubicBezTo>
                    <a:pt x="3411" y="980"/>
                    <a:pt x="3411" y="980"/>
                    <a:pt x="3411" y="980"/>
                  </a:cubicBezTo>
                  <a:cubicBezTo>
                    <a:pt x="3443" y="988"/>
                    <a:pt x="3469" y="998"/>
                    <a:pt x="3469" y="1029"/>
                  </a:cubicBezTo>
                  <a:cubicBezTo>
                    <a:pt x="3469" y="1063"/>
                    <a:pt x="3433" y="1079"/>
                    <a:pt x="3398" y="1079"/>
                  </a:cubicBezTo>
                  <a:cubicBezTo>
                    <a:pt x="3363" y="1079"/>
                    <a:pt x="3336" y="1061"/>
                    <a:pt x="3319" y="1034"/>
                  </a:cubicBezTo>
                  <a:cubicBezTo>
                    <a:pt x="3282" y="1059"/>
                    <a:pt x="3282" y="1059"/>
                    <a:pt x="3282" y="1059"/>
                  </a:cubicBezTo>
                  <a:cubicBezTo>
                    <a:pt x="3310" y="1101"/>
                    <a:pt x="3352" y="1117"/>
                    <a:pt x="3398" y="1117"/>
                  </a:cubicBezTo>
                  <a:cubicBezTo>
                    <a:pt x="3456" y="1117"/>
                    <a:pt x="3515" y="1090"/>
                    <a:pt x="3515" y="1025"/>
                  </a:cubicBezTo>
                  <a:cubicBezTo>
                    <a:pt x="3515" y="982"/>
                    <a:pt x="3483" y="952"/>
                    <a:pt x="3442" y="942"/>
                  </a:cubicBezTo>
                  <a:cubicBezTo>
                    <a:pt x="3399" y="932"/>
                    <a:pt x="3399" y="932"/>
                    <a:pt x="3399" y="932"/>
                  </a:cubicBezTo>
                  <a:cubicBezTo>
                    <a:pt x="3359" y="923"/>
                    <a:pt x="3339" y="913"/>
                    <a:pt x="3339" y="885"/>
                  </a:cubicBezTo>
                  <a:cubicBezTo>
                    <a:pt x="3339" y="852"/>
                    <a:pt x="3372" y="840"/>
                    <a:pt x="3402" y="840"/>
                  </a:cubicBezTo>
                  <a:cubicBezTo>
                    <a:pt x="3433" y="840"/>
                    <a:pt x="3454" y="856"/>
                    <a:pt x="3467" y="880"/>
                  </a:cubicBezTo>
                  <a:lnTo>
                    <a:pt x="3505" y="855"/>
                  </a:lnTo>
                  <a:close/>
                  <a:moveTo>
                    <a:pt x="2943" y="809"/>
                  </a:moveTo>
                  <a:cubicBezTo>
                    <a:pt x="2945" y="831"/>
                    <a:pt x="2947" y="859"/>
                    <a:pt x="2947" y="875"/>
                  </a:cubicBezTo>
                  <a:cubicBezTo>
                    <a:pt x="2947" y="1110"/>
                    <a:pt x="2947" y="1110"/>
                    <a:pt x="2947" y="1110"/>
                  </a:cubicBezTo>
                  <a:cubicBezTo>
                    <a:pt x="2989" y="1110"/>
                    <a:pt x="2989" y="1110"/>
                    <a:pt x="2989" y="1110"/>
                  </a:cubicBezTo>
                  <a:cubicBezTo>
                    <a:pt x="2989" y="955"/>
                    <a:pt x="2989" y="955"/>
                    <a:pt x="2989" y="955"/>
                  </a:cubicBezTo>
                  <a:cubicBezTo>
                    <a:pt x="2989" y="845"/>
                    <a:pt x="3071" y="840"/>
                    <a:pt x="3080" y="840"/>
                  </a:cubicBezTo>
                  <a:cubicBezTo>
                    <a:pt x="3143" y="840"/>
                    <a:pt x="3162" y="876"/>
                    <a:pt x="3162" y="943"/>
                  </a:cubicBezTo>
                  <a:cubicBezTo>
                    <a:pt x="3162" y="1110"/>
                    <a:pt x="3162" y="1110"/>
                    <a:pt x="3162" y="1110"/>
                  </a:cubicBezTo>
                  <a:cubicBezTo>
                    <a:pt x="3204" y="1110"/>
                    <a:pt x="3204" y="1110"/>
                    <a:pt x="3204" y="1110"/>
                  </a:cubicBezTo>
                  <a:cubicBezTo>
                    <a:pt x="3204" y="919"/>
                    <a:pt x="3204" y="919"/>
                    <a:pt x="3204" y="919"/>
                  </a:cubicBezTo>
                  <a:cubicBezTo>
                    <a:pt x="3204" y="844"/>
                    <a:pt x="3168" y="801"/>
                    <a:pt x="3091" y="801"/>
                  </a:cubicBezTo>
                  <a:cubicBezTo>
                    <a:pt x="3051" y="801"/>
                    <a:pt x="3009" y="824"/>
                    <a:pt x="2990" y="857"/>
                  </a:cubicBezTo>
                  <a:cubicBezTo>
                    <a:pt x="2989" y="857"/>
                    <a:pt x="2989" y="857"/>
                    <a:pt x="2989" y="857"/>
                  </a:cubicBezTo>
                  <a:cubicBezTo>
                    <a:pt x="2989" y="841"/>
                    <a:pt x="2989" y="825"/>
                    <a:pt x="2987" y="809"/>
                  </a:cubicBezTo>
                  <a:lnTo>
                    <a:pt x="2943" y="809"/>
                  </a:lnTo>
                  <a:close/>
                  <a:moveTo>
                    <a:pt x="2617" y="936"/>
                  </a:moveTo>
                  <a:cubicBezTo>
                    <a:pt x="2617" y="887"/>
                    <a:pt x="2667" y="840"/>
                    <a:pt x="2722" y="840"/>
                  </a:cubicBezTo>
                  <a:cubicBezTo>
                    <a:pt x="2783" y="840"/>
                    <a:pt x="2820" y="879"/>
                    <a:pt x="2820" y="936"/>
                  </a:cubicBezTo>
                  <a:lnTo>
                    <a:pt x="2617" y="936"/>
                  </a:lnTo>
                  <a:close/>
                  <a:moveTo>
                    <a:pt x="2866" y="971"/>
                  </a:moveTo>
                  <a:cubicBezTo>
                    <a:pt x="2866" y="951"/>
                    <a:pt x="2866" y="951"/>
                    <a:pt x="2866" y="951"/>
                  </a:cubicBezTo>
                  <a:cubicBezTo>
                    <a:pt x="2866" y="869"/>
                    <a:pt x="2813" y="802"/>
                    <a:pt x="2722" y="801"/>
                  </a:cubicBezTo>
                  <a:cubicBezTo>
                    <a:pt x="2637" y="801"/>
                    <a:pt x="2571" y="869"/>
                    <a:pt x="2571" y="959"/>
                  </a:cubicBezTo>
                  <a:cubicBezTo>
                    <a:pt x="2571" y="1050"/>
                    <a:pt x="2637" y="1117"/>
                    <a:pt x="2726" y="1117"/>
                  </a:cubicBezTo>
                  <a:cubicBezTo>
                    <a:pt x="2776" y="1117"/>
                    <a:pt x="2820" y="1099"/>
                    <a:pt x="2855" y="1054"/>
                  </a:cubicBezTo>
                  <a:cubicBezTo>
                    <a:pt x="2822" y="1027"/>
                    <a:pt x="2822" y="1027"/>
                    <a:pt x="2822" y="1027"/>
                  </a:cubicBezTo>
                  <a:cubicBezTo>
                    <a:pt x="2806" y="1054"/>
                    <a:pt x="2771" y="1079"/>
                    <a:pt x="2726" y="1079"/>
                  </a:cubicBezTo>
                  <a:cubicBezTo>
                    <a:pt x="2666" y="1079"/>
                    <a:pt x="2621" y="1031"/>
                    <a:pt x="2616" y="971"/>
                  </a:cubicBezTo>
                  <a:lnTo>
                    <a:pt x="2866" y="971"/>
                  </a:lnTo>
                  <a:close/>
                  <a:moveTo>
                    <a:pt x="2225" y="1110"/>
                  </a:moveTo>
                  <a:cubicBezTo>
                    <a:pt x="2268" y="1110"/>
                    <a:pt x="2268" y="1110"/>
                    <a:pt x="2268" y="1110"/>
                  </a:cubicBezTo>
                  <a:cubicBezTo>
                    <a:pt x="2268" y="955"/>
                    <a:pt x="2268" y="955"/>
                    <a:pt x="2268" y="955"/>
                  </a:cubicBezTo>
                  <a:cubicBezTo>
                    <a:pt x="2268" y="845"/>
                    <a:pt x="2350" y="840"/>
                    <a:pt x="2359" y="840"/>
                  </a:cubicBezTo>
                  <a:cubicBezTo>
                    <a:pt x="2422" y="840"/>
                    <a:pt x="2441" y="876"/>
                    <a:pt x="2441" y="943"/>
                  </a:cubicBezTo>
                  <a:cubicBezTo>
                    <a:pt x="2441" y="1110"/>
                    <a:pt x="2441" y="1110"/>
                    <a:pt x="2441" y="1110"/>
                  </a:cubicBezTo>
                  <a:cubicBezTo>
                    <a:pt x="2483" y="1110"/>
                    <a:pt x="2483" y="1110"/>
                    <a:pt x="2483" y="1110"/>
                  </a:cubicBezTo>
                  <a:cubicBezTo>
                    <a:pt x="2483" y="919"/>
                    <a:pt x="2483" y="919"/>
                    <a:pt x="2483" y="919"/>
                  </a:cubicBezTo>
                  <a:cubicBezTo>
                    <a:pt x="2483" y="844"/>
                    <a:pt x="2446" y="801"/>
                    <a:pt x="2370" y="801"/>
                  </a:cubicBezTo>
                  <a:cubicBezTo>
                    <a:pt x="2330" y="801"/>
                    <a:pt x="2288" y="824"/>
                    <a:pt x="2269" y="857"/>
                  </a:cubicBezTo>
                  <a:cubicBezTo>
                    <a:pt x="2268" y="857"/>
                    <a:pt x="2268" y="857"/>
                    <a:pt x="2268" y="857"/>
                  </a:cubicBezTo>
                  <a:cubicBezTo>
                    <a:pt x="2268" y="624"/>
                    <a:pt x="2268" y="624"/>
                    <a:pt x="2268" y="624"/>
                  </a:cubicBezTo>
                  <a:cubicBezTo>
                    <a:pt x="2225" y="624"/>
                    <a:pt x="2225" y="624"/>
                    <a:pt x="2225" y="624"/>
                  </a:cubicBezTo>
                  <a:lnTo>
                    <a:pt x="2225" y="1110"/>
                  </a:lnTo>
                  <a:close/>
                  <a:moveTo>
                    <a:pt x="1896" y="936"/>
                  </a:moveTo>
                  <a:cubicBezTo>
                    <a:pt x="1896" y="887"/>
                    <a:pt x="1946" y="840"/>
                    <a:pt x="2001" y="840"/>
                  </a:cubicBezTo>
                  <a:cubicBezTo>
                    <a:pt x="2062" y="840"/>
                    <a:pt x="2099" y="879"/>
                    <a:pt x="2099" y="936"/>
                  </a:cubicBezTo>
                  <a:lnTo>
                    <a:pt x="1896" y="936"/>
                  </a:lnTo>
                  <a:close/>
                  <a:moveTo>
                    <a:pt x="2145" y="971"/>
                  </a:moveTo>
                  <a:cubicBezTo>
                    <a:pt x="2145" y="951"/>
                    <a:pt x="2145" y="951"/>
                    <a:pt x="2145" y="951"/>
                  </a:cubicBezTo>
                  <a:cubicBezTo>
                    <a:pt x="2145" y="869"/>
                    <a:pt x="2092" y="802"/>
                    <a:pt x="2001" y="801"/>
                  </a:cubicBezTo>
                  <a:cubicBezTo>
                    <a:pt x="1915" y="801"/>
                    <a:pt x="1849" y="869"/>
                    <a:pt x="1849" y="959"/>
                  </a:cubicBezTo>
                  <a:cubicBezTo>
                    <a:pt x="1849" y="1050"/>
                    <a:pt x="1915" y="1117"/>
                    <a:pt x="2005" y="1117"/>
                  </a:cubicBezTo>
                  <a:cubicBezTo>
                    <a:pt x="2054" y="1117"/>
                    <a:pt x="2099" y="1099"/>
                    <a:pt x="2134" y="1054"/>
                  </a:cubicBezTo>
                  <a:cubicBezTo>
                    <a:pt x="2101" y="1027"/>
                    <a:pt x="2101" y="1027"/>
                    <a:pt x="2101" y="1027"/>
                  </a:cubicBezTo>
                  <a:cubicBezTo>
                    <a:pt x="2084" y="1054"/>
                    <a:pt x="2050" y="1079"/>
                    <a:pt x="2005" y="1079"/>
                  </a:cubicBezTo>
                  <a:cubicBezTo>
                    <a:pt x="1945" y="1079"/>
                    <a:pt x="1899" y="1031"/>
                    <a:pt x="1894" y="971"/>
                  </a:cubicBezTo>
                  <a:lnTo>
                    <a:pt x="2145" y="971"/>
                  </a:lnTo>
                  <a:close/>
                  <a:moveTo>
                    <a:pt x="2494" y="1790"/>
                  </a:moveTo>
                  <a:cubicBezTo>
                    <a:pt x="2536" y="1790"/>
                    <a:pt x="2536" y="1790"/>
                    <a:pt x="2536" y="1790"/>
                  </a:cubicBezTo>
                  <a:cubicBezTo>
                    <a:pt x="2536" y="1621"/>
                    <a:pt x="2536" y="1621"/>
                    <a:pt x="2536" y="1621"/>
                  </a:cubicBezTo>
                  <a:cubicBezTo>
                    <a:pt x="2536" y="1580"/>
                    <a:pt x="2565" y="1524"/>
                    <a:pt x="2630" y="1524"/>
                  </a:cubicBezTo>
                  <a:cubicBezTo>
                    <a:pt x="2641" y="1524"/>
                    <a:pt x="2649" y="1526"/>
                    <a:pt x="2654" y="1528"/>
                  </a:cubicBezTo>
                  <a:cubicBezTo>
                    <a:pt x="2662" y="1486"/>
                    <a:pt x="2662" y="1486"/>
                    <a:pt x="2662" y="1486"/>
                  </a:cubicBezTo>
                  <a:cubicBezTo>
                    <a:pt x="2653" y="1483"/>
                    <a:pt x="2643" y="1482"/>
                    <a:pt x="2631" y="1482"/>
                  </a:cubicBezTo>
                  <a:cubicBezTo>
                    <a:pt x="2578" y="1482"/>
                    <a:pt x="2547" y="1513"/>
                    <a:pt x="2535" y="1545"/>
                  </a:cubicBezTo>
                  <a:cubicBezTo>
                    <a:pt x="2533" y="1545"/>
                    <a:pt x="2533" y="1545"/>
                    <a:pt x="2533" y="1545"/>
                  </a:cubicBezTo>
                  <a:cubicBezTo>
                    <a:pt x="2533" y="1490"/>
                    <a:pt x="2533" y="1490"/>
                    <a:pt x="2533" y="1490"/>
                  </a:cubicBezTo>
                  <a:cubicBezTo>
                    <a:pt x="2491" y="1490"/>
                    <a:pt x="2491" y="1490"/>
                    <a:pt x="2491" y="1490"/>
                  </a:cubicBezTo>
                  <a:cubicBezTo>
                    <a:pt x="2493" y="1533"/>
                    <a:pt x="2494" y="1556"/>
                    <a:pt x="2494" y="1583"/>
                  </a:cubicBezTo>
                  <a:lnTo>
                    <a:pt x="2494" y="1790"/>
                  </a:lnTo>
                  <a:close/>
                  <a:moveTo>
                    <a:pt x="2363" y="1640"/>
                  </a:moveTo>
                  <a:cubicBezTo>
                    <a:pt x="2363" y="1707"/>
                    <a:pt x="2319" y="1760"/>
                    <a:pt x="2249" y="1760"/>
                  </a:cubicBezTo>
                  <a:cubicBezTo>
                    <a:pt x="2180" y="1760"/>
                    <a:pt x="2136" y="1707"/>
                    <a:pt x="2136" y="1640"/>
                  </a:cubicBezTo>
                  <a:cubicBezTo>
                    <a:pt x="2136" y="1572"/>
                    <a:pt x="2180" y="1520"/>
                    <a:pt x="2249" y="1520"/>
                  </a:cubicBezTo>
                  <a:cubicBezTo>
                    <a:pt x="2319" y="1520"/>
                    <a:pt x="2363" y="1572"/>
                    <a:pt x="2363" y="1640"/>
                  </a:cubicBezTo>
                  <a:close/>
                  <a:moveTo>
                    <a:pt x="2409" y="1640"/>
                  </a:moveTo>
                  <a:cubicBezTo>
                    <a:pt x="2409" y="1549"/>
                    <a:pt x="2343" y="1482"/>
                    <a:pt x="2249" y="1482"/>
                  </a:cubicBezTo>
                  <a:cubicBezTo>
                    <a:pt x="2156" y="1482"/>
                    <a:pt x="2090" y="1549"/>
                    <a:pt x="2090" y="1640"/>
                  </a:cubicBezTo>
                  <a:cubicBezTo>
                    <a:pt x="2090" y="1731"/>
                    <a:pt x="2156" y="1798"/>
                    <a:pt x="2249" y="1798"/>
                  </a:cubicBezTo>
                  <a:cubicBezTo>
                    <a:pt x="2343" y="1798"/>
                    <a:pt x="2409" y="1731"/>
                    <a:pt x="2409" y="1640"/>
                  </a:cubicBezTo>
                  <a:close/>
                  <a:moveTo>
                    <a:pt x="1711" y="1790"/>
                  </a:moveTo>
                  <a:cubicBezTo>
                    <a:pt x="1753" y="1790"/>
                    <a:pt x="1753" y="1790"/>
                    <a:pt x="1753" y="1790"/>
                  </a:cubicBezTo>
                  <a:cubicBezTo>
                    <a:pt x="1753" y="1621"/>
                    <a:pt x="1753" y="1621"/>
                    <a:pt x="1753" y="1621"/>
                  </a:cubicBezTo>
                  <a:cubicBezTo>
                    <a:pt x="1753" y="1580"/>
                    <a:pt x="1782" y="1524"/>
                    <a:pt x="1847" y="1524"/>
                  </a:cubicBezTo>
                  <a:cubicBezTo>
                    <a:pt x="1858" y="1524"/>
                    <a:pt x="1866" y="1526"/>
                    <a:pt x="1871" y="1528"/>
                  </a:cubicBezTo>
                  <a:cubicBezTo>
                    <a:pt x="1879" y="1486"/>
                    <a:pt x="1879" y="1486"/>
                    <a:pt x="1879" y="1486"/>
                  </a:cubicBezTo>
                  <a:cubicBezTo>
                    <a:pt x="1870" y="1483"/>
                    <a:pt x="1860" y="1482"/>
                    <a:pt x="1848" y="1482"/>
                  </a:cubicBezTo>
                  <a:cubicBezTo>
                    <a:pt x="1795" y="1482"/>
                    <a:pt x="1764" y="1513"/>
                    <a:pt x="1751" y="1545"/>
                  </a:cubicBezTo>
                  <a:cubicBezTo>
                    <a:pt x="1750" y="1545"/>
                    <a:pt x="1750" y="1545"/>
                    <a:pt x="1750" y="1545"/>
                  </a:cubicBezTo>
                  <a:cubicBezTo>
                    <a:pt x="1750" y="1490"/>
                    <a:pt x="1750" y="1490"/>
                    <a:pt x="1750" y="1490"/>
                  </a:cubicBezTo>
                  <a:cubicBezTo>
                    <a:pt x="1708" y="1490"/>
                    <a:pt x="1708" y="1490"/>
                    <a:pt x="1708" y="1490"/>
                  </a:cubicBezTo>
                  <a:cubicBezTo>
                    <a:pt x="1710" y="1533"/>
                    <a:pt x="1711" y="1556"/>
                    <a:pt x="1711" y="1583"/>
                  </a:cubicBezTo>
                  <a:lnTo>
                    <a:pt x="1711" y="1790"/>
                  </a:lnTo>
                  <a:close/>
                  <a:moveTo>
                    <a:pt x="1377" y="1617"/>
                  </a:moveTo>
                  <a:cubicBezTo>
                    <a:pt x="1377" y="1567"/>
                    <a:pt x="1427" y="1520"/>
                    <a:pt x="1482" y="1520"/>
                  </a:cubicBezTo>
                  <a:cubicBezTo>
                    <a:pt x="1543" y="1520"/>
                    <a:pt x="1580" y="1560"/>
                    <a:pt x="1580" y="1617"/>
                  </a:cubicBezTo>
                  <a:lnTo>
                    <a:pt x="1377" y="1617"/>
                  </a:lnTo>
                  <a:close/>
                  <a:moveTo>
                    <a:pt x="1626" y="1652"/>
                  </a:moveTo>
                  <a:cubicBezTo>
                    <a:pt x="1626" y="1632"/>
                    <a:pt x="1626" y="1632"/>
                    <a:pt x="1626" y="1632"/>
                  </a:cubicBezTo>
                  <a:cubicBezTo>
                    <a:pt x="1626" y="1550"/>
                    <a:pt x="1573" y="1483"/>
                    <a:pt x="1482" y="1482"/>
                  </a:cubicBezTo>
                  <a:cubicBezTo>
                    <a:pt x="1397" y="1482"/>
                    <a:pt x="1330" y="1549"/>
                    <a:pt x="1330" y="1640"/>
                  </a:cubicBezTo>
                  <a:cubicBezTo>
                    <a:pt x="1330" y="1731"/>
                    <a:pt x="1397" y="1798"/>
                    <a:pt x="1486" y="1798"/>
                  </a:cubicBezTo>
                  <a:cubicBezTo>
                    <a:pt x="1535" y="1798"/>
                    <a:pt x="1580" y="1779"/>
                    <a:pt x="1615" y="1734"/>
                  </a:cubicBezTo>
                  <a:cubicBezTo>
                    <a:pt x="1582" y="1707"/>
                    <a:pt x="1582" y="1707"/>
                    <a:pt x="1582" y="1707"/>
                  </a:cubicBezTo>
                  <a:cubicBezTo>
                    <a:pt x="1566" y="1734"/>
                    <a:pt x="1531" y="1760"/>
                    <a:pt x="1486" y="1760"/>
                  </a:cubicBezTo>
                  <a:cubicBezTo>
                    <a:pt x="1426" y="1760"/>
                    <a:pt x="1381" y="1712"/>
                    <a:pt x="1375" y="1652"/>
                  </a:cubicBezTo>
                  <a:lnTo>
                    <a:pt x="1626" y="1652"/>
                  </a:lnTo>
                  <a:close/>
                  <a:moveTo>
                    <a:pt x="1287" y="1534"/>
                  </a:moveTo>
                  <a:cubicBezTo>
                    <a:pt x="1257" y="1499"/>
                    <a:pt x="1217" y="1483"/>
                    <a:pt x="1177" y="1482"/>
                  </a:cubicBezTo>
                  <a:cubicBezTo>
                    <a:pt x="1078" y="1481"/>
                    <a:pt x="1017" y="1549"/>
                    <a:pt x="1017" y="1640"/>
                  </a:cubicBezTo>
                  <a:cubicBezTo>
                    <a:pt x="1017" y="1731"/>
                    <a:pt x="1078" y="1799"/>
                    <a:pt x="1177" y="1798"/>
                  </a:cubicBezTo>
                  <a:cubicBezTo>
                    <a:pt x="1217" y="1797"/>
                    <a:pt x="1257" y="1781"/>
                    <a:pt x="1287" y="1746"/>
                  </a:cubicBezTo>
                  <a:cubicBezTo>
                    <a:pt x="1252" y="1720"/>
                    <a:pt x="1252" y="1720"/>
                    <a:pt x="1252" y="1720"/>
                  </a:cubicBezTo>
                  <a:cubicBezTo>
                    <a:pt x="1238" y="1742"/>
                    <a:pt x="1210" y="1760"/>
                    <a:pt x="1177" y="1760"/>
                  </a:cubicBezTo>
                  <a:cubicBezTo>
                    <a:pt x="1107" y="1761"/>
                    <a:pt x="1064" y="1709"/>
                    <a:pt x="1064" y="1640"/>
                  </a:cubicBezTo>
                  <a:cubicBezTo>
                    <a:pt x="1064" y="1571"/>
                    <a:pt x="1107" y="1519"/>
                    <a:pt x="1177" y="1520"/>
                  </a:cubicBezTo>
                  <a:cubicBezTo>
                    <a:pt x="1210" y="1520"/>
                    <a:pt x="1238" y="1538"/>
                    <a:pt x="1252" y="1560"/>
                  </a:cubicBezTo>
                  <a:lnTo>
                    <a:pt x="1287" y="1534"/>
                  </a:lnTo>
                  <a:close/>
                  <a:moveTo>
                    <a:pt x="669" y="1490"/>
                  </a:moveTo>
                  <a:cubicBezTo>
                    <a:pt x="670" y="1511"/>
                    <a:pt x="672" y="1540"/>
                    <a:pt x="672" y="1556"/>
                  </a:cubicBezTo>
                  <a:cubicBezTo>
                    <a:pt x="672" y="1790"/>
                    <a:pt x="672" y="1790"/>
                    <a:pt x="672" y="1790"/>
                  </a:cubicBezTo>
                  <a:cubicBezTo>
                    <a:pt x="715" y="1790"/>
                    <a:pt x="715" y="1790"/>
                    <a:pt x="715" y="1790"/>
                  </a:cubicBezTo>
                  <a:cubicBezTo>
                    <a:pt x="715" y="1636"/>
                    <a:pt x="715" y="1636"/>
                    <a:pt x="715" y="1636"/>
                  </a:cubicBezTo>
                  <a:cubicBezTo>
                    <a:pt x="715" y="1526"/>
                    <a:pt x="797" y="1520"/>
                    <a:pt x="806" y="1520"/>
                  </a:cubicBezTo>
                  <a:cubicBezTo>
                    <a:pt x="869" y="1520"/>
                    <a:pt x="887" y="1557"/>
                    <a:pt x="887" y="1624"/>
                  </a:cubicBezTo>
                  <a:cubicBezTo>
                    <a:pt x="887" y="1790"/>
                    <a:pt x="887" y="1790"/>
                    <a:pt x="887" y="1790"/>
                  </a:cubicBezTo>
                  <a:cubicBezTo>
                    <a:pt x="930" y="1790"/>
                    <a:pt x="930" y="1790"/>
                    <a:pt x="930" y="1790"/>
                  </a:cubicBezTo>
                  <a:cubicBezTo>
                    <a:pt x="930" y="1599"/>
                    <a:pt x="930" y="1599"/>
                    <a:pt x="930" y="1599"/>
                  </a:cubicBezTo>
                  <a:cubicBezTo>
                    <a:pt x="930" y="1525"/>
                    <a:pt x="893" y="1482"/>
                    <a:pt x="817" y="1482"/>
                  </a:cubicBezTo>
                  <a:cubicBezTo>
                    <a:pt x="777" y="1482"/>
                    <a:pt x="734" y="1505"/>
                    <a:pt x="716" y="1538"/>
                  </a:cubicBezTo>
                  <a:cubicBezTo>
                    <a:pt x="715" y="1538"/>
                    <a:pt x="715" y="1538"/>
                    <a:pt x="715" y="1538"/>
                  </a:cubicBezTo>
                  <a:cubicBezTo>
                    <a:pt x="715" y="1522"/>
                    <a:pt x="715" y="1506"/>
                    <a:pt x="713" y="1490"/>
                  </a:cubicBezTo>
                  <a:lnTo>
                    <a:pt x="669" y="1490"/>
                  </a:lnTo>
                  <a:close/>
                  <a:moveTo>
                    <a:pt x="528" y="1641"/>
                  </a:moveTo>
                  <a:cubicBezTo>
                    <a:pt x="528" y="1662"/>
                    <a:pt x="528" y="1662"/>
                    <a:pt x="528" y="1662"/>
                  </a:cubicBezTo>
                  <a:cubicBezTo>
                    <a:pt x="528" y="1716"/>
                    <a:pt x="498" y="1760"/>
                    <a:pt x="437" y="1760"/>
                  </a:cubicBezTo>
                  <a:cubicBezTo>
                    <a:pt x="403" y="1760"/>
                    <a:pt x="366" y="1744"/>
                    <a:pt x="366" y="1704"/>
                  </a:cubicBezTo>
                  <a:cubicBezTo>
                    <a:pt x="366" y="1644"/>
                    <a:pt x="463" y="1641"/>
                    <a:pt x="506" y="1641"/>
                  </a:cubicBezTo>
                  <a:lnTo>
                    <a:pt x="528" y="1641"/>
                  </a:lnTo>
                  <a:close/>
                  <a:moveTo>
                    <a:pt x="507" y="1606"/>
                  </a:moveTo>
                  <a:cubicBezTo>
                    <a:pt x="435" y="1606"/>
                    <a:pt x="320" y="1612"/>
                    <a:pt x="320" y="1710"/>
                  </a:cubicBezTo>
                  <a:cubicBezTo>
                    <a:pt x="320" y="1769"/>
                    <a:pt x="370" y="1798"/>
                    <a:pt x="423" y="1798"/>
                  </a:cubicBezTo>
                  <a:cubicBezTo>
                    <a:pt x="472" y="1798"/>
                    <a:pt x="505" y="1781"/>
                    <a:pt x="529" y="1742"/>
                  </a:cubicBezTo>
                  <a:cubicBezTo>
                    <a:pt x="531" y="1742"/>
                    <a:pt x="531" y="1742"/>
                    <a:pt x="531" y="1742"/>
                  </a:cubicBezTo>
                  <a:cubicBezTo>
                    <a:pt x="531" y="1758"/>
                    <a:pt x="532" y="1776"/>
                    <a:pt x="534" y="1790"/>
                  </a:cubicBezTo>
                  <a:cubicBezTo>
                    <a:pt x="576" y="1790"/>
                    <a:pt x="576" y="1790"/>
                    <a:pt x="576" y="1790"/>
                  </a:cubicBezTo>
                  <a:cubicBezTo>
                    <a:pt x="573" y="1774"/>
                    <a:pt x="570" y="1746"/>
                    <a:pt x="570" y="1723"/>
                  </a:cubicBezTo>
                  <a:cubicBezTo>
                    <a:pt x="570" y="1589"/>
                    <a:pt x="570" y="1589"/>
                    <a:pt x="570" y="1589"/>
                  </a:cubicBezTo>
                  <a:cubicBezTo>
                    <a:pt x="570" y="1515"/>
                    <a:pt x="520" y="1482"/>
                    <a:pt x="461" y="1482"/>
                  </a:cubicBezTo>
                  <a:cubicBezTo>
                    <a:pt x="404" y="1482"/>
                    <a:pt x="361" y="1497"/>
                    <a:pt x="333" y="1526"/>
                  </a:cubicBezTo>
                  <a:cubicBezTo>
                    <a:pt x="359" y="1556"/>
                    <a:pt x="359" y="1556"/>
                    <a:pt x="359" y="1556"/>
                  </a:cubicBezTo>
                  <a:cubicBezTo>
                    <a:pt x="385" y="1533"/>
                    <a:pt x="416" y="1520"/>
                    <a:pt x="451" y="1520"/>
                  </a:cubicBezTo>
                  <a:cubicBezTo>
                    <a:pt x="503" y="1520"/>
                    <a:pt x="528" y="1546"/>
                    <a:pt x="528" y="1598"/>
                  </a:cubicBezTo>
                  <a:cubicBezTo>
                    <a:pt x="528" y="1606"/>
                    <a:pt x="528" y="1606"/>
                    <a:pt x="528" y="1606"/>
                  </a:cubicBezTo>
                  <a:lnTo>
                    <a:pt x="507" y="1606"/>
                  </a:lnTo>
                  <a:close/>
                  <a:moveTo>
                    <a:pt x="276" y="1534"/>
                  </a:moveTo>
                  <a:cubicBezTo>
                    <a:pt x="246" y="1499"/>
                    <a:pt x="207" y="1483"/>
                    <a:pt x="166" y="1482"/>
                  </a:cubicBezTo>
                  <a:cubicBezTo>
                    <a:pt x="68" y="1481"/>
                    <a:pt x="7" y="1549"/>
                    <a:pt x="7" y="1640"/>
                  </a:cubicBezTo>
                  <a:cubicBezTo>
                    <a:pt x="7" y="1731"/>
                    <a:pt x="68" y="1799"/>
                    <a:pt x="166" y="1798"/>
                  </a:cubicBezTo>
                  <a:cubicBezTo>
                    <a:pt x="207" y="1797"/>
                    <a:pt x="246" y="1781"/>
                    <a:pt x="276" y="1746"/>
                  </a:cubicBezTo>
                  <a:cubicBezTo>
                    <a:pt x="241" y="1720"/>
                    <a:pt x="241" y="1720"/>
                    <a:pt x="241" y="1720"/>
                  </a:cubicBezTo>
                  <a:cubicBezTo>
                    <a:pt x="227" y="1742"/>
                    <a:pt x="200" y="1760"/>
                    <a:pt x="166" y="1760"/>
                  </a:cubicBezTo>
                  <a:cubicBezTo>
                    <a:pt x="96" y="1761"/>
                    <a:pt x="53" y="1709"/>
                    <a:pt x="53" y="1640"/>
                  </a:cubicBezTo>
                  <a:cubicBezTo>
                    <a:pt x="53" y="1571"/>
                    <a:pt x="96" y="1519"/>
                    <a:pt x="166" y="1520"/>
                  </a:cubicBezTo>
                  <a:cubicBezTo>
                    <a:pt x="200" y="1520"/>
                    <a:pt x="227" y="1538"/>
                    <a:pt x="241" y="1560"/>
                  </a:cubicBezTo>
                  <a:lnTo>
                    <a:pt x="276" y="1534"/>
                  </a:lnTo>
                  <a:close/>
                  <a:moveTo>
                    <a:pt x="5315" y="1490"/>
                  </a:moveTo>
                  <a:cubicBezTo>
                    <a:pt x="5316" y="1511"/>
                    <a:pt x="5318" y="1540"/>
                    <a:pt x="5318" y="1556"/>
                  </a:cubicBezTo>
                  <a:cubicBezTo>
                    <a:pt x="5318" y="1790"/>
                    <a:pt x="5318" y="1790"/>
                    <a:pt x="5318" y="1790"/>
                  </a:cubicBezTo>
                  <a:cubicBezTo>
                    <a:pt x="5361" y="1790"/>
                    <a:pt x="5361" y="1790"/>
                    <a:pt x="5361" y="1790"/>
                  </a:cubicBezTo>
                  <a:cubicBezTo>
                    <a:pt x="5361" y="1636"/>
                    <a:pt x="5361" y="1636"/>
                    <a:pt x="5361" y="1636"/>
                  </a:cubicBezTo>
                  <a:cubicBezTo>
                    <a:pt x="5361" y="1526"/>
                    <a:pt x="5443" y="1520"/>
                    <a:pt x="5452" y="1520"/>
                  </a:cubicBezTo>
                  <a:cubicBezTo>
                    <a:pt x="5515" y="1520"/>
                    <a:pt x="5533" y="1557"/>
                    <a:pt x="5533" y="1624"/>
                  </a:cubicBezTo>
                  <a:cubicBezTo>
                    <a:pt x="5533" y="1790"/>
                    <a:pt x="5533" y="1790"/>
                    <a:pt x="5533" y="1790"/>
                  </a:cubicBezTo>
                  <a:cubicBezTo>
                    <a:pt x="5576" y="1790"/>
                    <a:pt x="5576" y="1790"/>
                    <a:pt x="5576" y="1790"/>
                  </a:cubicBezTo>
                  <a:cubicBezTo>
                    <a:pt x="5576" y="1599"/>
                    <a:pt x="5576" y="1599"/>
                    <a:pt x="5576" y="1599"/>
                  </a:cubicBezTo>
                  <a:cubicBezTo>
                    <a:pt x="5576" y="1525"/>
                    <a:pt x="5539" y="1482"/>
                    <a:pt x="5463" y="1482"/>
                  </a:cubicBezTo>
                  <a:cubicBezTo>
                    <a:pt x="5423" y="1482"/>
                    <a:pt x="5381" y="1505"/>
                    <a:pt x="5362" y="1538"/>
                  </a:cubicBezTo>
                  <a:cubicBezTo>
                    <a:pt x="5361" y="1538"/>
                    <a:pt x="5361" y="1538"/>
                    <a:pt x="5361" y="1538"/>
                  </a:cubicBezTo>
                  <a:cubicBezTo>
                    <a:pt x="5361" y="1522"/>
                    <a:pt x="5361" y="1506"/>
                    <a:pt x="5359" y="1490"/>
                  </a:cubicBezTo>
                  <a:lnTo>
                    <a:pt x="5315" y="1490"/>
                  </a:lnTo>
                  <a:close/>
                  <a:moveTo>
                    <a:pt x="5191" y="1640"/>
                  </a:moveTo>
                  <a:cubicBezTo>
                    <a:pt x="5191" y="1707"/>
                    <a:pt x="5148" y="1760"/>
                    <a:pt x="5078" y="1760"/>
                  </a:cubicBezTo>
                  <a:cubicBezTo>
                    <a:pt x="5008" y="1760"/>
                    <a:pt x="4965" y="1707"/>
                    <a:pt x="4965" y="1640"/>
                  </a:cubicBezTo>
                  <a:cubicBezTo>
                    <a:pt x="4965" y="1572"/>
                    <a:pt x="5008" y="1520"/>
                    <a:pt x="5078" y="1520"/>
                  </a:cubicBezTo>
                  <a:cubicBezTo>
                    <a:pt x="5148" y="1520"/>
                    <a:pt x="5191" y="1572"/>
                    <a:pt x="5191" y="1640"/>
                  </a:cubicBezTo>
                  <a:close/>
                  <a:moveTo>
                    <a:pt x="5238" y="1640"/>
                  </a:moveTo>
                  <a:cubicBezTo>
                    <a:pt x="5238" y="1549"/>
                    <a:pt x="5172" y="1482"/>
                    <a:pt x="5078" y="1482"/>
                  </a:cubicBezTo>
                  <a:cubicBezTo>
                    <a:pt x="4985" y="1482"/>
                    <a:pt x="4918" y="1549"/>
                    <a:pt x="4918" y="1640"/>
                  </a:cubicBezTo>
                  <a:cubicBezTo>
                    <a:pt x="4918" y="1731"/>
                    <a:pt x="4985" y="1798"/>
                    <a:pt x="5078" y="1798"/>
                  </a:cubicBezTo>
                  <a:cubicBezTo>
                    <a:pt x="5172" y="1798"/>
                    <a:pt x="5238" y="1731"/>
                    <a:pt x="5238" y="1640"/>
                  </a:cubicBezTo>
                  <a:close/>
                  <a:moveTo>
                    <a:pt x="4838" y="1374"/>
                  </a:moveTo>
                  <a:cubicBezTo>
                    <a:pt x="4838" y="1356"/>
                    <a:pt x="4822" y="1343"/>
                    <a:pt x="4807" y="1343"/>
                  </a:cubicBezTo>
                  <a:cubicBezTo>
                    <a:pt x="4792" y="1343"/>
                    <a:pt x="4776" y="1356"/>
                    <a:pt x="4776" y="1374"/>
                  </a:cubicBezTo>
                  <a:cubicBezTo>
                    <a:pt x="4776" y="1392"/>
                    <a:pt x="4792" y="1405"/>
                    <a:pt x="4807" y="1405"/>
                  </a:cubicBezTo>
                  <a:cubicBezTo>
                    <a:pt x="4822" y="1405"/>
                    <a:pt x="4838" y="1392"/>
                    <a:pt x="4838" y="1374"/>
                  </a:cubicBezTo>
                  <a:close/>
                  <a:moveTo>
                    <a:pt x="4828" y="1490"/>
                  </a:moveTo>
                  <a:cubicBezTo>
                    <a:pt x="4786" y="1490"/>
                    <a:pt x="4786" y="1490"/>
                    <a:pt x="4786" y="1490"/>
                  </a:cubicBezTo>
                  <a:cubicBezTo>
                    <a:pt x="4786" y="1790"/>
                    <a:pt x="4786" y="1790"/>
                    <a:pt x="4786" y="1790"/>
                  </a:cubicBezTo>
                  <a:cubicBezTo>
                    <a:pt x="4828" y="1790"/>
                    <a:pt x="4828" y="1790"/>
                    <a:pt x="4828" y="1790"/>
                  </a:cubicBezTo>
                  <a:lnTo>
                    <a:pt x="4828" y="1490"/>
                  </a:lnTo>
                  <a:close/>
                  <a:moveTo>
                    <a:pt x="4715" y="1490"/>
                  </a:moveTo>
                  <a:cubicBezTo>
                    <a:pt x="4628" y="1490"/>
                    <a:pt x="4628" y="1490"/>
                    <a:pt x="4628" y="1490"/>
                  </a:cubicBezTo>
                  <a:cubicBezTo>
                    <a:pt x="4628" y="1405"/>
                    <a:pt x="4628" y="1405"/>
                    <a:pt x="4628" y="1405"/>
                  </a:cubicBezTo>
                  <a:cubicBezTo>
                    <a:pt x="4586" y="1405"/>
                    <a:pt x="4586" y="1405"/>
                    <a:pt x="4586" y="1405"/>
                  </a:cubicBezTo>
                  <a:cubicBezTo>
                    <a:pt x="4586" y="1490"/>
                    <a:pt x="4586" y="1490"/>
                    <a:pt x="4586" y="1490"/>
                  </a:cubicBezTo>
                  <a:cubicBezTo>
                    <a:pt x="4522" y="1490"/>
                    <a:pt x="4522" y="1490"/>
                    <a:pt x="4522" y="1490"/>
                  </a:cubicBezTo>
                  <a:cubicBezTo>
                    <a:pt x="4522" y="1528"/>
                    <a:pt x="4522" y="1528"/>
                    <a:pt x="4522" y="1528"/>
                  </a:cubicBezTo>
                  <a:cubicBezTo>
                    <a:pt x="4586" y="1528"/>
                    <a:pt x="4586" y="1528"/>
                    <a:pt x="4586" y="1528"/>
                  </a:cubicBezTo>
                  <a:cubicBezTo>
                    <a:pt x="4586" y="1718"/>
                    <a:pt x="4586" y="1718"/>
                    <a:pt x="4586" y="1718"/>
                  </a:cubicBezTo>
                  <a:cubicBezTo>
                    <a:pt x="4586" y="1784"/>
                    <a:pt x="4628" y="1798"/>
                    <a:pt x="4661" y="1798"/>
                  </a:cubicBezTo>
                  <a:cubicBezTo>
                    <a:pt x="4682" y="1798"/>
                    <a:pt x="4702" y="1794"/>
                    <a:pt x="4718" y="1787"/>
                  </a:cubicBezTo>
                  <a:cubicBezTo>
                    <a:pt x="4716" y="1748"/>
                    <a:pt x="4716" y="1748"/>
                    <a:pt x="4716" y="1748"/>
                  </a:cubicBezTo>
                  <a:cubicBezTo>
                    <a:pt x="4703" y="1755"/>
                    <a:pt x="4687" y="1760"/>
                    <a:pt x="4672" y="1760"/>
                  </a:cubicBezTo>
                  <a:cubicBezTo>
                    <a:pt x="4646" y="1760"/>
                    <a:pt x="4628" y="1751"/>
                    <a:pt x="4628" y="1706"/>
                  </a:cubicBezTo>
                  <a:cubicBezTo>
                    <a:pt x="4628" y="1528"/>
                    <a:pt x="4628" y="1528"/>
                    <a:pt x="4628" y="1528"/>
                  </a:cubicBezTo>
                  <a:cubicBezTo>
                    <a:pt x="4715" y="1528"/>
                    <a:pt x="4715" y="1528"/>
                    <a:pt x="4715" y="1528"/>
                  </a:cubicBezTo>
                  <a:lnTo>
                    <a:pt x="4715" y="1490"/>
                  </a:lnTo>
                  <a:close/>
                  <a:moveTo>
                    <a:pt x="4416" y="1641"/>
                  </a:moveTo>
                  <a:cubicBezTo>
                    <a:pt x="4416" y="1662"/>
                    <a:pt x="4416" y="1662"/>
                    <a:pt x="4416" y="1662"/>
                  </a:cubicBezTo>
                  <a:cubicBezTo>
                    <a:pt x="4416" y="1716"/>
                    <a:pt x="4386" y="1760"/>
                    <a:pt x="4324" y="1760"/>
                  </a:cubicBezTo>
                  <a:cubicBezTo>
                    <a:pt x="4290" y="1760"/>
                    <a:pt x="4254" y="1744"/>
                    <a:pt x="4254" y="1704"/>
                  </a:cubicBezTo>
                  <a:cubicBezTo>
                    <a:pt x="4254" y="1644"/>
                    <a:pt x="4351" y="1641"/>
                    <a:pt x="4394" y="1641"/>
                  </a:cubicBezTo>
                  <a:lnTo>
                    <a:pt x="4416" y="1641"/>
                  </a:lnTo>
                  <a:close/>
                  <a:moveTo>
                    <a:pt x="4394" y="1606"/>
                  </a:moveTo>
                  <a:cubicBezTo>
                    <a:pt x="4322" y="1606"/>
                    <a:pt x="4207" y="1612"/>
                    <a:pt x="4207" y="1710"/>
                  </a:cubicBezTo>
                  <a:cubicBezTo>
                    <a:pt x="4207" y="1769"/>
                    <a:pt x="4257" y="1798"/>
                    <a:pt x="4311" y="1798"/>
                  </a:cubicBezTo>
                  <a:cubicBezTo>
                    <a:pt x="4359" y="1798"/>
                    <a:pt x="4392" y="1781"/>
                    <a:pt x="4417" y="1742"/>
                  </a:cubicBezTo>
                  <a:cubicBezTo>
                    <a:pt x="4418" y="1742"/>
                    <a:pt x="4418" y="1742"/>
                    <a:pt x="4418" y="1742"/>
                  </a:cubicBezTo>
                  <a:cubicBezTo>
                    <a:pt x="4418" y="1758"/>
                    <a:pt x="4419" y="1776"/>
                    <a:pt x="4422" y="1790"/>
                  </a:cubicBezTo>
                  <a:cubicBezTo>
                    <a:pt x="4463" y="1790"/>
                    <a:pt x="4463" y="1790"/>
                    <a:pt x="4463" y="1790"/>
                  </a:cubicBezTo>
                  <a:cubicBezTo>
                    <a:pt x="4461" y="1774"/>
                    <a:pt x="4458" y="1746"/>
                    <a:pt x="4458" y="1723"/>
                  </a:cubicBezTo>
                  <a:cubicBezTo>
                    <a:pt x="4458" y="1589"/>
                    <a:pt x="4458" y="1589"/>
                    <a:pt x="4458" y="1589"/>
                  </a:cubicBezTo>
                  <a:cubicBezTo>
                    <a:pt x="4458" y="1515"/>
                    <a:pt x="4407" y="1482"/>
                    <a:pt x="4348" y="1482"/>
                  </a:cubicBezTo>
                  <a:cubicBezTo>
                    <a:pt x="4291" y="1482"/>
                    <a:pt x="4248" y="1497"/>
                    <a:pt x="4221" y="1526"/>
                  </a:cubicBezTo>
                  <a:cubicBezTo>
                    <a:pt x="4246" y="1556"/>
                    <a:pt x="4246" y="1556"/>
                    <a:pt x="4246" y="1556"/>
                  </a:cubicBezTo>
                  <a:cubicBezTo>
                    <a:pt x="4272" y="1533"/>
                    <a:pt x="4303" y="1520"/>
                    <a:pt x="4338" y="1520"/>
                  </a:cubicBezTo>
                  <a:cubicBezTo>
                    <a:pt x="4390" y="1520"/>
                    <a:pt x="4416" y="1546"/>
                    <a:pt x="4416" y="1598"/>
                  </a:cubicBezTo>
                  <a:cubicBezTo>
                    <a:pt x="4416" y="1606"/>
                    <a:pt x="4416" y="1606"/>
                    <a:pt x="4416" y="1606"/>
                  </a:cubicBezTo>
                  <a:lnTo>
                    <a:pt x="4394" y="1606"/>
                  </a:lnTo>
                  <a:close/>
                  <a:moveTo>
                    <a:pt x="4143" y="1536"/>
                  </a:moveTo>
                  <a:cubicBezTo>
                    <a:pt x="4124" y="1497"/>
                    <a:pt x="4084" y="1482"/>
                    <a:pt x="4043" y="1482"/>
                  </a:cubicBezTo>
                  <a:cubicBezTo>
                    <a:pt x="3986" y="1482"/>
                    <a:pt x="3932" y="1510"/>
                    <a:pt x="3932" y="1572"/>
                  </a:cubicBezTo>
                  <a:cubicBezTo>
                    <a:pt x="3932" y="1630"/>
                    <a:pt x="3988" y="1646"/>
                    <a:pt x="4009" y="1652"/>
                  </a:cubicBezTo>
                  <a:cubicBezTo>
                    <a:pt x="4050" y="1661"/>
                    <a:pt x="4050" y="1661"/>
                    <a:pt x="4050" y="1661"/>
                  </a:cubicBezTo>
                  <a:cubicBezTo>
                    <a:pt x="4081" y="1669"/>
                    <a:pt x="4107" y="1679"/>
                    <a:pt x="4107" y="1709"/>
                  </a:cubicBezTo>
                  <a:cubicBezTo>
                    <a:pt x="4107" y="1744"/>
                    <a:pt x="4071" y="1760"/>
                    <a:pt x="4036" y="1760"/>
                  </a:cubicBezTo>
                  <a:cubicBezTo>
                    <a:pt x="4001" y="1760"/>
                    <a:pt x="3975" y="1742"/>
                    <a:pt x="3957" y="1715"/>
                  </a:cubicBezTo>
                  <a:cubicBezTo>
                    <a:pt x="3921" y="1740"/>
                    <a:pt x="3921" y="1740"/>
                    <a:pt x="3921" y="1740"/>
                  </a:cubicBezTo>
                  <a:cubicBezTo>
                    <a:pt x="3949" y="1782"/>
                    <a:pt x="3991" y="1798"/>
                    <a:pt x="4036" y="1798"/>
                  </a:cubicBezTo>
                  <a:cubicBezTo>
                    <a:pt x="4095" y="1798"/>
                    <a:pt x="4153" y="1771"/>
                    <a:pt x="4153" y="1706"/>
                  </a:cubicBezTo>
                  <a:cubicBezTo>
                    <a:pt x="4153" y="1663"/>
                    <a:pt x="4122" y="1633"/>
                    <a:pt x="4080" y="1623"/>
                  </a:cubicBezTo>
                  <a:cubicBezTo>
                    <a:pt x="4037" y="1613"/>
                    <a:pt x="4037" y="1613"/>
                    <a:pt x="4037" y="1613"/>
                  </a:cubicBezTo>
                  <a:cubicBezTo>
                    <a:pt x="3998" y="1604"/>
                    <a:pt x="3978" y="1594"/>
                    <a:pt x="3978" y="1565"/>
                  </a:cubicBezTo>
                  <a:cubicBezTo>
                    <a:pt x="3978" y="1533"/>
                    <a:pt x="4011" y="1520"/>
                    <a:pt x="4040" y="1520"/>
                  </a:cubicBezTo>
                  <a:cubicBezTo>
                    <a:pt x="4071" y="1520"/>
                    <a:pt x="4092" y="1536"/>
                    <a:pt x="4105" y="1561"/>
                  </a:cubicBezTo>
                  <a:lnTo>
                    <a:pt x="4143" y="1536"/>
                  </a:lnTo>
                  <a:close/>
                  <a:moveTo>
                    <a:pt x="3850" y="1374"/>
                  </a:moveTo>
                  <a:cubicBezTo>
                    <a:pt x="3850" y="1356"/>
                    <a:pt x="3834" y="1343"/>
                    <a:pt x="3819" y="1343"/>
                  </a:cubicBezTo>
                  <a:cubicBezTo>
                    <a:pt x="3804" y="1343"/>
                    <a:pt x="3788" y="1356"/>
                    <a:pt x="3788" y="1374"/>
                  </a:cubicBezTo>
                  <a:cubicBezTo>
                    <a:pt x="3788" y="1392"/>
                    <a:pt x="3804" y="1405"/>
                    <a:pt x="3819" y="1405"/>
                  </a:cubicBezTo>
                  <a:cubicBezTo>
                    <a:pt x="3834" y="1405"/>
                    <a:pt x="3850" y="1392"/>
                    <a:pt x="3850" y="1374"/>
                  </a:cubicBezTo>
                  <a:close/>
                  <a:moveTo>
                    <a:pt x="3840" y="1490"/>
                  </a:moveTo>
                  <a:cubicBezTo>
                    <a:pt x="3798" y="1490"/>
                    <a:pt x="3798" y="1490"/>
                    <a:pt x="3798" y="1490"/>
                  </a:cubicBezTo>
                  <a:cubicBezTo>
                    <a:pt x="3798" y="1790"/>
                    <a:pt x="3798" y="1790"/>
                    <a:pt x="3798" y="1790"/>
                  </a:cubicBezTo>
                  <a:cubicBezTo>
                    <a:pt x="3840" y="1790"/>
                    <a:pt x="3840" y="1790"/>
                    <a:pt x="3840" y="1790"/>
                  </a:cubicBezTo>
                  <a:lnTo>
                    <a:pt x="3840" y="1490"/>
                  </a:lnTo>
                  <a:close/>
                  <a:moveTo>
                    <a:pt x="3424" y="1490"/>
                  </a:moveTo>
                  <a:cubicBezTo>
                    <a:pt x="3426" y="1511"/>
                    <a:pt x="3427" y="1540"/>
                    <a:pt x="3427" y="1556"/>
                  </a:cubicBezTo>
                  <a:cubicBezTo>
                    <a:pt x="3427" y="1790"/>
                    <a:pt x="3427" y="1790"/>
                    <a:pt x="3427" y="1790"/>
                  </a:cubicBezTo>
                  <a:cubicBezTo>
                    <a:pt x="3470" y="1790"/>
                    <a:pt x="3470" y="1790"/>
                    <a:pt x="3470" y="1790"/>
                  </a:cubicBezTo>
                  <a:cubicBezTo>
                    <a:pt x="3470" y="1636"/>
                    <a:pt x="3470" y="1636"/>
                    <a:pt x="3470" y="1636"/>
                  </a:cubicBezTo>
                  <a:cubicBezTo>
                    <a:pt x="3470" y="1526"/>
                    <a:pt x="3552" y="1520"/>
                    <a:pt x="3561" y="1520"/>
                  </a:cubicBezTo>
                  <a:cubicBezTo>
                    <a:pt x="3624" y="1520"/>
                    <a:pt x="3643" y="1557"/>
                    <a:pt x="3643" y="1624"/>
                  </a:cubicBezTo>
                  <a:cubicBezTo>
                    <a:pt x="3643" y="1790"/>
                    <a:pt x="3643" y="1790"/>
                    <a:pt x="3643" y="1790"/>
                  </a:cubicBezTo>
                  <a:cubicBezTo>
                    <a:pt x="3685" y="1790"/>
                    <a:pt x="3685" y="1790"/>
                    <a:pt x="3685" y="1790"/>
                  </a:cubicBezTo>
                  <a:cubicBezTo>
                    <a:pt x="3685" y="1599"/>
                    <a:pt x="3685" y="1599"/>
                    <a:pt x="3685" y="1599"/>
                  </a:cubicBezTo>
                  <a:cubicBezTo>
                    <a:pt x="3685" y="1525"/>
                    <a:pt x="3649" y="1482"/>
                    <a:pt x="3572" y="1482"/>
                  </a:cubicBezTo>
                  <a:cubicBezTo>
                    <a:pt x="3532" y="1482"/>
                    <a:pt x="3490" y="1505"/>
                    <a:pt x="3471" y="1538"/>
                  </a:cubicBezTo>
                  <a:cubicBezTo>
                    <a:pt x="3470" y="1538"/>
                    <a:pt x="3470" y="1538"/>
                    <a:pt x="3470" y="1538"/>
                  </a:cubicBezTo>
                  <a:cubicBezTo>
                    <a:pt x="3470" y="1522"/>
                    <a:pt x="3470" y="1506"/>
                    <a:pt x="3468" y="1490"/>
                  </a:cubicBezTo>
                  <a:lnTo>
                    <a:pt x="3424" y="1490"/>
                  </a:lnTo>
                  <a:close/>
                  <a:moveTo>
                    <a:pt x="3283" y="1641"/>
                  </a:moveTo>
                  <a:cubicBezTo>
                    <a:pt x="3283" y="1662"/>
                    <a:pt x="3283" y="1662"/>
                    <a:pt x="3283" y="1662"/>
                  </a:cubicBezTo>
                  <a:cubicBezTo>
                    <a:pt x="3283" y="1716"/>
                    <a:pt x="3254" y="1760"/>
                    <a:pt x="3192" y="1760"/>
                  </a:cubicBezTo>
                  <a:cubicBezTo>
                    <a:pt x="3158" y="1760"/>
                    <a:pt x="3121" y="1744"/>
                    <a:pt x="3121" y="1704"/>
                  </a:cubicBezTo>
                  <a:cubicBezTo>
                    <a:pt x="3121" y="1644"/>
                    <a:pt x="3219" y="1641"/>
                    <a:pt x="3262" y="1641"/>
                  </a:cubicBezTo>
                  <a:lnTo>
                    <a:pt x="3283" y="1641"/>
                  </a:lnTo>
                  <a:close/>
                  <a:moveTo>
                    <a:pt x="3262" y="1606"/>
                  </a:moveTo>
                  <a:cubicBezTo>
                    <a:pt x="3190" y="1606"/>
                    <a:pt x="3075" y="1612"/>
                    <a:pt x="3075" y="1710"/>
                  </a:cubicBezTo>
                  <a:cubicBezTo>
                    <a:pt x="3075" y="1769"/>
                    <a:pt x="3125" y="1798"/>
                    <a:pt x="3179" y="1798"/>
                  </a:cubicBezTo>
                  <a:cubicBezTo>
                    <a:pt x="3227" y="1798"/>
                    <a:pt x="3260" y="1781"/>
                    <a:pt x="3285" y="1742"/>
                  </a:cubicBezTo>
                  <a:cubicBezTo>
                    <a:pt x="3286" y="1742"/>
                    <a:pt x="3286" y="1742"/>
                    <a:pt x="3286" y="1742"/>
                  </a:cubicBezTo>
                  <a:cubicBezTo>
                    <a:pt x="3286" y="1758"/>
                    <a:pt x="3287" y="1776"/>
                    <a:pt x="3290" y="1790"/>
                  </a:cubicBezTo>
                  <a:cubicBezTo>
                    <a:pt x="3331" y="1790"/>
                    <a:pt x="3331" y="1790"/>
                    <a:pt x="3331" y="1790"/>
                  </a:cubicBezTo>
                  <a:cubicBezTo>
                    <a:pt x="3328" y="1774"/>
                    <a:pt x="3326" y="1746"/>
                    <a:pt x="3326" y="1723"/>
                  </a:cubicBezTo>
                  <a:cubicBezTo>
                    <a:pt x="3326" y="1589"/>
                    <a:pt x="3326" y="1589"/>
                    <a:pt x="3326" y="1589"/>
                  </a:cubicBezTo>
                  <a:cubicBezTo>
                    <a:pt x="3326" y="1515"/>
                    <a:pt x="3275" y="1482"/>
                    <a:pt x="3216" y="1482"/>
                  </a:cubicBezTo>
                  <a:cubicBezTo>
                    <a:pt x="3159" y="1482"/>
                    <a:pt x="3116" y="1497"/>
                    <a:pt x="3089" y="1526"/>
                  </a:cubicBezTo>
                  <a:cubicBezTo>
                    <a:pt x="3114" y="1556"/>
                    <a:pt x="3114" y="1556"/>
                    <a:pt x="3114" y="1556"/>
                  </a:cubicBezTo>
                  <a:cubicBezTo>
                    <a:pt x="3140" y="1533"/>
                    <a:pt x="3171" y="1520"/>
                    <a:pt x="3206" y="1520"/>
                  </a:cubicBezTo>
                  <a:cubicBezTo>
                    <a:pt x="3258" y="1520"/>
                    <a:pt x="3283" y="1546"/>
                    <a:pt x="3283" y="1598"/>
                  </a:cubicBezTo>
                  <a:cubicBezTo>
                    <a:pt x="3283" y="1606"/>
                    <a:pt x="3283" y="1606"/>
                    <a:pt x="3283" y="1606"/>
                  </a:cubicBezTo>
                  <a:lnTo>
                    <a:pt x="3262" y="1606"/>
                  </a:lnTo>
                  <a:close/>
                  <a:moveTo>
                    <a:pt x="2725" y="1636"/>
                  </a:moveTo>
                  <a:cubicBezTo>
                    <a:pt x="2725" y="1573"/>
                    <a:pt x="2774" y="1520"/>
                    <a:pt x="2837" y="1520"/>
                  </a:cubicBezTo>
                  <a:cubicBezTo>
                    <a:pt x="2908" y="1520"/>
                    <a:pt x="2951" y="1573"/>
                    <a:pt x="2951" y="1636"/>
                  </a:cubicBezTo>
                  <a:cubicBezTo>
                    <a:pt x="2954" y="1706"/>
                    <a:pt x="2899" y="1752"/>
                    <a:pt x="2837" y="1752"/>
                  </a:cubicBezTo>
                  <a:cubicBezTo>
                    <a:pt x="2774" y="1752"/>
                    <a:pt x="2725" y="1699"/>
                    <a:pt x="2725" y="1636"/>
                  </a:cubicBezTo>
                  <a:close/>
                  <a:moveTo>
                    <a:pt x="2686" y="1884"/>
                  </a:moveTo>
                  <a:cubicBezTo>
                    <a:pt x="2725" y="1925"/>
                    <a:pt x="2771" y="1945"/>
                    <a:pt x="2831" y="1945"/>
                  </a:cubicBezTo>
                  <a:cubicBezTo>
                    <a:pt x="2966" y="1945"/>
                    <a:pt x="2992" y="1853"/>
                    <a:pt x="2992" y="1788"/>
                  </a:cubicBezTo>
                  <a:cubicBezTo>
                    <a:pt x="2992" y="1490"/>
                    <a:pt x="2992" y="1490"/>
                    <a:pt x="2992" y="1490"/>
                  </a:cubicBezTo>
                  <a:cubicBezTo>
                    <a:pt x="2950" y="1490"/>
                    <a:pt x="2950" y="1490"/>
                    <a:pt x="2950" y="1490"/>
                  </a:cubicBezTo>
                  <a:cubicBezTo>
                    <a:pt x="2950" y="1540"/>
                    <a:pt x="2950" y="1540"/>
                    <a:pt x="2950" y="1540"/>
                  </a:cubicBezTo>
                  <a:cubicBezTo>
                    <a:pt x="2948" y="1540"/>
                    <a:pt x="2948" y="1540"/>
                    <a:pt x="2948" y="1540"/>
                  </a:cubicBezTo>
                  <a:cubicBezTo>
                    <a:pt x="2914" y="1493"/>
                    <a:pt x="2868" y="1482"/>
                    <a:pt x="2832" y="1482"/>
                  </a:cubicBezTo>
                  <a:cubicBezTo>
                    <a:pt x="2743" y="1482"/>
                    <a:pt x="2679" y="1550"/>
                    <a:pt x="2679" y="1637"/>
                  </a:cubicBezTo>
                  <a:cubicBezTo>
                    <a:pt x="2679" y="1725"/>
                    <a:pt x="2749" y="1790"/>
                    <a:pt x="2836" y="1790"/>
                  </a:cubicBezTo>
                  <a:cubicBezTo>
                    <a:pt x="2880" y="1790"/>
                    <a:pt x="2921" y="1774"/>
                    <a:pt x="2948" y="1734"/>
                  </a:cubicBezTo>
                  <a:cubicBezTo>
                    <a:pt x="2950" y="1734"/>
                    <a:pt x="2950" y="1734"/>
                    <a:pt x="2950" y="1734"/>
                  </a:cubicBezTo>
                  <a:cubicBezTo>
                    <a:pt x="2950" y="1788"/>
                    <a:pt x="2950" y="1788"/>
                    <a:pt x="2950" y="1788"/>
                  </a:cubicBezTo>
                  <a:cubicBezTo>
                    <a:pt x="2950" y="1853"/>
                    <a:pt x="2919" y="1906"/>
                    <a:pt x="2833" y="1906"/>
                  </a:cubicBezTo>
                  <a:cubicBezTo>
                    <a:pt x="2785" y="1906"/>
                    <a:pt x="2743" y="1884"/>
                    <a:pt x="2718" y="1851"/>
                  </a:cubicBezTo>
                  <a:lnTo>
                    <a:pt x="2686" y="1884"/>
                  </a:lnTo>
                  <a:close/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795" y="6186634"/>
            <a:ext cx="5746461" cy="509587"/>
          </a:xfrm>
        </p:spPr>
        <p:txBody>
          <a:bodyPr/>
          <a:lstStyle>
            <a:lvl1pPr marL="0" indent="0">
              <a:lnSpc>
                <a:spcPts val="1500"/>
              </a:lnSpc>
              <a:buFontTx/>
              <a:buNone/>
              <a:defRPr sz="1500">
                <a:solidFill>
                  <a:srgbClr val="006D8C"/>
                </a:solidFill>
              </a:defRPr>
            </a:lvl1pPr>
          </a:lstStyle>
          <a:p>
            <a:pPr lvl="0"/>
            <a:r>
              <a:rPr lang="en-US" noProof="0" dirty="0" smtClean="0"/>
              <a:t>Datum | </a:t>
            </a:r>
            <a:r>
              <a:rPr lang="en-US" noProof="0" dirty="0" err="1" smtClean="0"/>
              <a:t>Naam</a:t>
            </a:r>
            <a:r>
              <a:rPr lang="en-US" noProof="0" dirty="0" smtClean="0"/>
              <a:t> auteur</a:t>
            </a: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0" y="1227138"/>
            <a:ext cx="8932863" cy="5630863"/>
          </a:xfrm>
          <a:custGeom>
            <a:avLst/>
            <a:gdLst/>
            <a:ahLst/>
            <a:cxnLst>
              <a:cxn ang="0">
                <a:pos x="39833" y="2340"/>
              </a:cxn>
              <a:cxn ang="0">
                <a:pos x="38569" y="535"/>
              </a:cxn>
              <a:cxn ang="0">
                <a:pos x="36591" y="0"/>
              </a:cxn>
              <a:cxn ang="0">
                <a:pos x="0" y="0"/>
              </a:cxn>
              <a:cxn ang="0">
                <a:pos x="0" y="40"/>
              </a:cxn>
              <a:cxn ang="0">
                <a:pos x="36591" y="40"/>
              </a:cxn>
              <a:cxn ang="0">
                <a:pos x="38456" y="510"/>
              </a:cxn>
              <a:cxn ang="0">
                <a:pos x="39465" y="1572"/>
              </a:cxn>
              <a:cxn ang="0">
                <a:pos x="39972" y="3384"/>
              </a:cxn>
              <a:cxn ang="0">
                <a:pos x="39973" y="3422"/>
              </a:cxn>
              <a:cxn ang="0">
                <a:pos x="39973" y="25225"/>
              </a:cxn>
              <a:cxn ang="0">
                <a:pos x="40013" y="25225"/>
              </a:cxn>
              <a:cxn ang="0">
                <a:pos x="40013" y="3422"/>
              </a:cxn>
              <a:cxn ang="0">
                <a:pos x="39833" y="2340"/>
              </a:cxn>
            </a:cxnLst>
            <a:rect l="0" t="0" r="r" b="b"/>
            <a:pathLst>
              <a:path w="40013" h="25225">
                <a:moveTo>
                  <a:pt x="39833" y="2340"/>
                </a:moveTo>
                <a:cubicBezTo>
                  <a:pt x="39652" y="1739"/>
                  <a:pt x="39292" y="1017"/>
                  <a:pt x="38569" y="535"/>
                </a:cubicBezTo>
                <a:cubicBezTo>
                  <a:pt x="38087" y="214"/>
                  <a:pt x="37445" y="0"/>
                  <a:pt x="3659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36591" y="40"/>
                  <a:pt x="36591" y="40"/>
                  <a:pt x="36591" y="40"/>
                </a:cubicBezTo>
                <a:cubicBezTo>
                  <a:pt x="37385" y="40"/>
                  <a:pt x="37992" y="226"/>
                  <a:pt x="38456" y="510"/>
                </a:cubicBezTo>
                <a:cubicBezTo>
                  <a:pt x="38920" y="795"/>
                  <a:pt x="39242" y="1177"/>
                  <a:pt x="39465" y="1572"/>
                </a:cubicBezTo>
                <a:cubicBezTo>
                  <a:pt x="39913" y="2361"/>
                  <a:pt x="39966" y="3199"/>
                  <a:pt x="39972" y="3384"/>
                </a:cubicBezTo>
                <a:cubicBezTo>
                  <a:pt x="39973" y="3409"/>
                  <a:pt x="39973" y="3422"/>
                  <a:pt x="39973" y="3422"/>
                </a:cubicBezTo>
                <a:cubicBezTo>
                  <a:pt x="39973" y="25225"/>
                  <a:pt x="39973" y="25225"/>
                  <a:pt x="39973" y="25225"/>
                </a:cubicBezTo>
                <a:cubicBezTo>
                  <a:pt x="40013" y="25225"/>
                  <a:pt x="40013" y="25225"/>
                  <a:pt x="40013" y="25225"/>
                </a:cubicBezTo>
                <a:cubicBezTo>
                  <a:pt x="40013" y="3422"/>
                  <a:pt x="40013" y="3422"/>
                  <a:pt x="40013" y="3422"/>
                </a:cubicBezTo>
                <a:cubicBezTo>
                  <a:pt x="40013" y="3421"/>
                  <a:pt x="40013" y="2941"/>
                  <a:pt x="39833" y="2340"/>
                </a:cubicBezTo>
                <a:close/>
              </a:path>
            </a:pathLst>
          </a:custGeom>
          <a:solidFill>
            <a:srgbClr val="2FB4E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5942" y="3122431"/>
            <a:ext cx="7524000" cy="1740514"/>
          </a:xfrm>
        </p:spPr>
        <p:txBody>
          <a:bodyPr/>
          <a:lstStyle>
            <a:lvl1pPr marL="0" indent="0">
              <a:lnSpc>
                <a:spcPts val="3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1" smtClean="0"/>
              <a:t>Klik om ondertitel te bewerken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4" y="1434389"/>
            <a:ext cx="7524000" cy="1035050"/>
          </a:xfrm>
        </p:spPr>
        <p:txBody>
          <a:bodyPr anchor="b"/>
          <a:lstStyle>
            <a:lvl1pPr>
              <a:lnSpc>
                <a:spcPts val="3000"/>
              </a:lnSpc>
              <a:defRPr sz="3000" b="0" baseline="0">
                <a:solidFill>
                  <a:schemeClr val="bg1"/>
                </a:solidFill>
              </a:defRPr>
            </a:lvl1pPr>
          </a:lstStyle>
          <a:p>
            <a:r>
              <a:rPr lang="en-US" noProof="1" smtClean="0"/>
              <a:t>Klik om titel te bewerken</a:t>
            </a:r>
            <a:endParaRPr 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D8C"/>
                </a:solidFill>
              </a:defRPr>
            </a:lvl1pPr>
          </a:lstStyle>
          <a:p>
            <a:r>
              <a:rPr lang="en-US" noProof="1" smtClean="0"/>
              <a:t>Klik om titel te bewerken</a:t>
            </a:r>
            <a:endParaRPr lang="en-US" noProof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Klik om titel te bewerken</a:t>
            </a:r>
            <a:endParaRPr 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it afdekvlak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1200150"/>
            <a:ext cx="8923338" cy="5657850"/>
          </a:xfrm>
          <a:custGeom>
            <a:avLst/>
            <a:gdLst/>
            <a:ahLst/>
            <a:cxnLst>
              <a:cxn ang="0">
                <a:pos x="39973" y="25347"/>
              </a:cxn>
              <a:cxn ang="0">
                <a:pos x="39973" y="25163"/>
              </a:cxn>
              <a:cxn ang="0">
                <a:pos x="38832" y="3397"/>
              </a:cxn>
              <a:cxn ang="0">
                <a:pos x="35257" y="178"/>
              </a:cxn>
              <a:cxn ang="0">
                <a:pos x="0" y="2025"/>
              </a:cxn>
              <a:cxn ang="0">
                <a:pos x="0" y="25347"/>
              </a:cxn>
              <a:cxn ang="0">
                <a:pos x="39973" y="25347"/>
              </a:cxn>
            </a:cxnLst>
            <a:rect l="0" t="0" r="r" b="b"/>
            <a:pathLst>
              <a:path w="39973" h="25347">
                <a:moveTo>
                  <a:pt x="39973" y="25347"/>
                </a:moveTo>
                <a:cubicBezTo>
                  <a:pt x="39973" y="25163"/>
                  <a:pt x="39973" y="25163"/>
                  <a:pt x="39973" y="25163"/>
                </a:cubicBezTo>
                <a:cubicBezTo>
                  <a:pt x="38832" y="3397"/>
                  <a:pt x="38832" y="3397"/>
                  <a:pt x="38832" y="3397"/>
                </a:cubicBezTo>
                <a:cubicBezTo>
                  <a:pt x="38832" y="3397"/>
                  <a:pt x="38654" y="0"/>
                  <a:pt x="35257" y="178"/>
                </a:cubicBezTo>
                <a:cubicBezTo>
                  <a:pt x="0" y="2025"/>
                  <a:pt x="0" y="2025"/>
                  <a:pt x="0" y="2025"/>
                </a:cubicBezTo>
                <a:cubicBezTo>
                  <a:pt x="0" y="25347"/>
                  <a:pt x="0" y="25347"/>
                  <a:pt x="0" y="25347"/>
                </a:cubicBezTo>
                <a:lnTo>
                  <a:pt x="39973" y="25347"/>
                </a:lnTo>
                <a:close/>
              </a:path>
            </a:pathLst>
          </a:custGeom>
          <a:solidFill>
            <a:srgbClr val="11B5E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tel 1"/>
          <p:cNvSpPr txBox="1">
            <a:spLocks/>
          </p:cNvSpPr>
          <p:nvPr userDrawn="1"/>
        </p:nvSpPr>
        <p:spPr bwMode="auto">
          <a:xfrm>
            <a:off x="1816868" y="1909140"/>
            <a:ext cx="601027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kern="0" dirty="0" smtClean="0">
                <a:solidFill>
                  <a:srgbClr val="006D8C"/>
                </a:solidFill>
                <a:latin typeface="Arial" pitchFamily="34" charset="0"/>
                <a:cs typeface="Arial" pitchFamily="34" charset="0"/>
              </a:rPr>
              <a:t>www.iknl.nl</a:t>
            </a:r>
            <a:endParaRPr lang="nl-NL" kern="0" dirty="0">
              <a:solidFill>
                <a:srgbClr val="006D8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Tijdelijke aanduiding voor inhou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153" y="4340781"/>
            <a:ext cx="1044332" cy="10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7" y="1904831"/>
            <a:ext cx="1050908" cy="1055642"/>
          </a:xfrm>
          <a:prstGeom prst="rect">
            <a:avLst/>
          </a:prstGeom>
        </p:spPr>
      </p:pic>
      <p:sp>
        <p:nvSpPr>
          <p:cNvPr id="17" name="Freeform 6"/>
          <p:cNvSpPr>
            <a:spLocks/>
          </p:cNvSpPr>
          <p:nvPr userDrawn="1"/>
        </p:nvSpPr>
        <p:spPr bwMode="auto">
          <a:xfrm>
            <a:off x="0" y="1227138"/>
            <a:ext cx="8932863" cy="5630863"/>
          </a:xfrm>
          <a:custGeom>
            <a:avLst/>
            <a:gdLst/>
            <a:ahLst/>
            <a:cxnLst>
              <a:cxn ang="0">
                <a:pos x="39833" y="2340"/>
              </a:cxn>
              <a:cxn ang="0">
                <a:pos x="38569" y="535"/>
              </a:cxn>
              <a:cxn ang="0">
                <a:pos x="36591" y="0"/>
              </a:cxn>
              <a:cxn ang="0">
                <a:pos x="0" y="0"/>
              </a:cxn>
              <a:cxn ang="0">
                <a:pos x="0" y="40"/>
              </a:cxn>
              <a:cxn ang="0">
                <a:pos x="36591" y="40"/>
              </a:cxn>
              <a:cxn ang="0">
                <a:pos x="38456" y="510"/>
              </a:cxn>
              <a:cxn ang="0">
                <a:pos x="39465" y="1572"/>
              </a:cxn>
              <a:cxn ang="0">
                <a:pos x="39972" y="3384"/>
              </a:cxn>
              <a:cxn ang="0">
                <a:pos x="39973" y="3422"/>
              </a:cxn>
              <a:cxn ang="0">
                <a:pos x="39973" y="25225"/>
              </a:cxn>
              <a:cxn ang="0">
                <a:pos x="40013" y="25225"/>
              </a:cxn>
              <a:cxn ang="0">
                <a:pos x="40013" y="3422"/>
              </a:cxn>
              <a:cxn ang="0">
                <a:pos x="39833" y="2340"/>
              </a:cxn>
            </a:cxnLst>
            <a:rect l="0" t="0" r="r" b="b"/>
            <a:pathLst>
              <a:path w="40013" h="25225">
                <a:moveTo>
                  <a:pt x="39833" y="2340"/>
                </a:moveTo>
                <a:cubicBezTo>
                  <a:pt x="39652" y="1739"/>
                  <a:pt x="39292" y="1017"/>
                  <a:pt x="38569" y="535"/>
                </a:cubicBezTo>
                <a:cubicBezTo>
                  <a:pt x="38087" y="214"/>
                  <a:pt x="37445" y="0"/>
                  <a:pt x="3659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36591" y="40"/>
                  <a:pt x="36591" y="40"/>
                  <a:pt x="36591" y="40"/>
                </a:cubicBezTo>
                <a:cubicBezTo>
                  <a:pt x="37385" y="40"/>
                  <a:pt x="37992" y="226"/>
                  <a:pt x="38456" y="510"/>
                </a:cubicBezTo>
                <a:cubicBezTo>
                  <a:pt x="38920" y="795"/>
                  <a:pt x="39242" y="1177"/>
                  <a:pt x="39465" y="1572"/>
                </a:cubicBezTo>
                <a:cubicBezTo>
                  <a:pt x="39913" y="2361"/>
                  <a:pt x="39966" y="3199"/>
                  <a:pt x="39972" y="3384"/>
                </a:cubicBezTo>
                <a:cubicBezTo>
                  <a:pt x="39973" y="3409"/>
                  <a:pt x="39973" y="3422"/>
                  <a:pt x="39973" y="3422"/>
                </a:cubicBezTo>
                <a:cubicBezTo>
                  <a:pt x="39973" y="25225"/>
                  <a:pt x="39973" y="25225"/>
                  <a:pt x="39973" y="25225"/>
                </a:cubicBezTo>
                <a:cubicBezTo>
                  <a:pt x="40013" y="25225"/>
                  <a:pt x="40013" y="25225"/>
                  <a:pt x="40013" y="25225"/>
                </a:cubicBezTo>
                <a:cubicBezTo>
                  <a:pt x="40013" y="3422"/>
                  <a:pt x="40013" y="3422"/>
                  <a:pt x="40013" y="3422"/>
                </a:cubicBezTo>
                <a:cubicBezTo>
                  <a:pt x="40013" y="3421"/>
                  <a:pt x="40013" y="2941"/>
                  <a:pt x="39833" y="2340"/>
                </a:cubicBezTo>
                <a:close/>
              </a:path>
            </a:pathLst>
          </a:custGeom>
          <a:solidFill>
            <a:srgbClr val="2FB4E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8" name="Group 8"/>
          <p:cNvGrpSpPr>
            <a:grpSpLocks noChangeAspect="1"/>
          </p:cNvGrpSpPr>
          <p:nvPr userDrawn="1"/>
        </p:nvGrpSpPr>
        <p:grpSpPr bwMode="auto">
          <a:xfrm>
            <a:off x="6570663" y="180975"/>
            <a:ext cx="2390775" cy="592138"/>
            <a:chOff x="4139" y="114"/>
            <a:chExt cx="1506" cy="373"/>
          </a:xfrm>
        </p:grpSpPr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176" y="114"/>
              <a:ext cx="79" cy="79"/>
            </a:xfrm>
            <a:custGeom>
              <a:avLst/>
              <a:gdLst/>
              <a:ahLst/>
              <a:cxnLst>
                <a:cxn ang="0">
                  <a:pos x="242" y="555"/>
                </a:cxn>
                <a:cxn ang="0">
                  <a:pos x="537" y="300"/>
                </a:cxn>
                <a:cxn ang="0">
                  <a:pos x="543" y="259"/>
                </a:cxn>
                <a:cxn ang="0">
                  <a:pos x="321" y="1"/>
                </a:cxn>
                <a:cxn ang="0">
                  <a:pos x="26" y="256"/>
                </a:cxn>
                <a:cxn ang="0">
                  <a:pos x="20" y="298"/>
                </a:cxn>
                <a:cxn ang="0">
                  <a:pos x="242" y="555"/>
                </a:cxn>
              </a:cxnLst>
              <a:rect l="0" t="0" r="r" b="b"/>
              <a:pathLst>
                <a:path w="563" h="556">
                  <a:moveTo>
                    <a:pt x="242" y="555"/>
                  </a:moveTo>
                  <a:cubicBezTo>
                    <a:pt x="384" y="556"/>
                    <a:pt x="516" y="442"/>
                    <a:pt x="537" y="300"/>
                  </a:cubicBezTo>
                  <a:cubicBezTo>
                    <a:pt x="543" y="259"/>
                    <a:pt x="543" y="259"/>
                    <a:pt x="543" y="259"/>
                  </a:cubicBezTo>
                  <a:cubicBezTo>
                    <a:pt x="563" y="117"/>
                    <a:pt x="464" y="2"/>
                    <a:pt x="321" y="1"/>
                  </a:cubicBezTo>
                  <a:cubicBezTo>
                    <a:pt x="179" y="0"/>
                    <a:pt x="47" y="115"/>
                    <a:pt x="26" y="256"/>
                  </a:cubicBezTo>
                  <a:cubicBezTo>
                    <a:pt x="20" y="298"/>
                    <a:pt x="20" y="298"/>
                    <a:pt x="20" y="298"/>
                  </a:cubicBezTo>
                  <a:cubicBezTo>
                    <a:pt x="0" y="439"/>
                    <a:pt x="99" y="555"/>
                    <a:pt x="242" y="555"/>
                  </a:cubicBezTo>
                </a:path>
              </a:pathLst>
            </a:custGeom>
            <a:solidFill>
              <a:srgbClr val="006D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4139" y="233"/>
              <a:ext cx="226" cy="232"/>
            </a:xfrm>
            <a:custGeom>
              <a:avLst/>
              <a:gdLst/>
              <a:ahLst/>
              <a:cxnLst>
                <a:cxn ang="0">
                  <a:pos x="1015" y="884"/>
                </a:cxn>
                <a:cxn ang="0">
                  <a:pos x="1604" y="35"/>
                </a:cxn>
                <a:cxn ang="0">
                  <a:pos x="1423" y="0"/>
                </a:cxn>
                <a:cxn ang="0">
                  <a:pos x="740" y="515"/>
                </a:cxn>
                <a:cxn ang="0">
                  <a:pos x="637" y="765"/>
                </a:cxn>
                <a:cxn ang="0">
                  <a:pos x="739" y="13"/>
                </a:cxn>
                <a:cxn ang="0">
                  <a:pos x="220" y="13"/>
                </a:cxn>
                <a:cxn ang="0">
                  <a:pos x="0" y="1635"/>
                </a:cxn>
                <a:cxn ang="0">
                  <a:pos x="519" y="1635"/>
                </a:cxn>
                <a:cxn ang="0">
                  <a:pos x="623" y="870"/>
                </a:cxn>
                <a:cxn ang="0">
                  <a:pos x="640" y="961"/>
                </a:cxn>
                <a:cxn ang="0">
                  <a:pos x="1268" y="1652"/>
                </a:cxn>
                <a:cxn ang="0">
                  <a:pos x="1488" y="1626"/>
                </a:cxn>
                <a:cxn ang="0">
                  <a:pos x="1015" y="884"/>
                </a:cxn>
              </a:cxnLst>
              <a:rect l="0" t="0" r="r" b="b"/>
              <a:pathLst>
                <a:path w="1604" h="1652">
                  <a:moveTo>
                    <a:pt x="1015" y="884"/>
                  </a:moveTo>
                  <a:cubicBezTo>
                    <a:pt x="1367" y="647"/>
                    <a:pt x="1604" y="35"/>
                    <a:pt x="1604" y="35"/>
                  </a:cubicBezTo>
                  <a:cubicBezTo>
                    <a:pt x="1604" y="35"/>
                    <a:pt x="1522" y="0"/>
                    <a:pt x="1423" y="0"/>
                  </a:cubicBezTo>
                  <a:cubicBezTo>
                    <a:pt x="1219" y="0"/>
                    <a:pt x="960" y="102"/>
                    <a:pt x="740" y="515"/>
                  </a:cubicBezTo>
                  <a:cubicBezTo>
                    <a:pt x="693" y="604"/>
                    <a:pt x="658" y="697"/>
                    <a:pt x="637" y="765"/>
                  </a:cubicBezTo>
                  <a:cubicBezTo>
                    <a:pt x="739" y="13"/>
                    <a:pt x="739" y="13"/>
                    <a:pt x="739" y="13"/>
                  </a:cubicBezTo>
                  <a:cubicBezTo>
                    <a:pt x="220" y="13"/>
                    <a:pt x="220" y="13"/>
                    <a:pt x="220" y="13"/>
                  </a:cubicBezTo>
                  <a:cubicBezTo>
                    <a:pt x="0" y="1635"/>
                    <a:pt x="0" y="1635"/>
                    <a:pt x="0" y="1635"/>
                  </a:cubicBezTo>
                  <a:cubicBezTo>
                    <a:pt x="519" y="1635"/>
                    <a:pt x="519" y="1635"/>
                    <a:pt x="519" y="1635"/>
                  </a:cubicBezTo>
                  <a:cubicBezTo>
                    <a:pt x="623" y="870"/>
                    <a:pt x="623" y="870"/>
                    <a:pt x="623" y="870"/>
                  </a:cubicBezTo>
                  <a:cubicBezTo>
                    <a:pt x="640" y="961"/>
                    <a:pt x="640" y="961"/>
                    <a:pt x="640" y="961"/>
                  </a:cubicBezTo>
                  <a:cubicBezTo>
                    <a:pt x="662" y="1061"/>
                    <a:pt x="821" y="1650"/>
                    <a:pt x="1268" y="1652"/>
                  </a:cubicBezTo>
                  <a:cubicBezTo>
                    <a:pt x="1353" y="1652"/>
                    <a:pt x="1426" y="1642"/>
                    <a:pt x="1488" y="1626"/>
                  </a:cubicBezTo>
                  <a:cubicBezTo>
                    <a:pt x="1488" y="1626"/>
                    <a:pt x="1543" y="1027"/>
                    <a:pt x="1015" y="884"/>
                  </a:cubicBezTo>
                </a:path>
              </a:pathLst>
            </a:custGeom>
            <a:solidFill>
              <a:srgbClr val="006D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4376" y="233"/>
              <a:ext cx="235" cy="232"/>
            </a:xfrm>
            <a:custGeom>
              <a:avLst/>
              <a:gdLst/>
              <a:ahLst/>
              <a:cxnLst>
                <a:cxn ang="0">
                  <a:pos x="1209" y="12"/>
                </a:cxn>
                <a:cxn ang="0">
                  <a:pos x="1114" y="978"/>
                </a:cxn>
                <a:cxn ang="0">
                  <a:pos x="746" y="210"/>
                </a:cxn>
                <a:cxn ang="0">
                  <a:pos x="445" y="0"/>
                </a:cxn>
                <a:cxn ang="0">
                  <a:pos x="229" y="37"/>
                </a:cxn>
                <a:cxn ang="0">
                  <a:pos x="0" y="1635"/>
                </a:cxn>
                <a:cxn ang="0">
                  <a:pos x="467" y="1635"/>
                </a:cxn>
                <a:cxn ang="0">
                  <a:pos x="578" y="706"/>
                </a:cxn>
                <a:cxn ang="0">
                  <a:pos x="925" y="1454"/>
                </a:cxn>
                <a:cxn ang="0">
                  <a:pos x="1199" y="1652"/>
                </a:cxn>
                <a:cxn ang="0">
                  <a:pos x="1420" y="1542"/>
                </a:cxn>
                <a:cxn ang="0">
                  <a:pos x="1474" y="1391"/>
                </a:cxn>
                <a:cxn ang="0">
                  <a:pos x="1671" y="12"/>
                </a:cxn>
                <a:cxn ang="0">
                  <a:pos x="1209" y="12"/>
                </a:cxn>
              </a:cxnLst>
              <a:rect l="0" t="0" r="r" b="b"/>
              <a:pathLst>
                <a:path w="1671" h="1654">
                  <a:moveTo>
                    <a:pt x="1209" y="12"/>
                  </a:moveTo>
                  <a:cubicBezTo>
                    <a:pt x="1114" y="978"/>
                    <a:pt x="1114" y="978"/>
                    <a:pt x="1114" y="978"/>
                  </a:cubicBezTo>
                  <a:cubicBezTo>
                    <a:pt x="746" y="210"/>
                    <a:pt x="746" y="210"/>
                    <a:pt x="746" y="210"/>
                  </a:cubicBezTo>
                  <a:cubicBezTo>
                    <a:pt x="698" y="105"/>
                    <a:pt x="618" y="0"/>
                    <a:pt x="445" y="0"/>
                  </a:cubicBezTo>
                  <a:cubicBezTo>
                    <a:pt x="371" y="0"/>
                    <a:pt x="291" y="24"/>
                    <a:pt x="229" y="37"/>
                  </a:cubicBezTo>
                  <a:cubicBezTo>
                    <a:pt x="0" y="1635"/>
                    <a:pt x="0" y="1635"/>
                    <a:pt x="0" y="1635"/>
                  </a:cubicBezTo>
                  <a:cubicBezTo>
                    <a:pt x="467" y="1635"/>
                    <a:pt x="467" y="1635"/>
                    <a:pt x="467" y="1635"/>
                  </a:cubicBezTo>
                  <a:cubicBezTo>
                    <a:pt x="578" y="706"/>
                    <a:pt x="578" y="706"/>
                    <a:pt x="578" y="706"/>
                  </a:cubicBezTo>
                  <a:cubicBezTo>
                    <a:pt x="693" y="974"/>
                    <a:pt x="865" y="1350"/>
                    <a:pt x="925" y="1454"/>
                  </a:cubicBezTo>
                  <a:cubicBezTo>
                    <a:pt x="1018" y="1618"/>
                    <a:pt x="1119" y="1654"/>
                    <a:pt x="1199" y="1652"/>
                  </a:cubicBezTo>
                  <a:cubicBezTo>
                    <a:pt x="1319" y="1653"/>
                    <a:pt x="1381" y="1600"/>
                    <a:pt x="1420" y="1542"/>
                  </a:cubicBezTo>
                  <a:cubicBezTo>
                    <a:pt x="1460" y="1483"/>
                    <a:pt x="1470" y="1419"/>
                    <a:pt x="1474" y="1391"/>
                  </a:cubicBezTo>
                  <a:cubicBezTo>
                    <a:pt x="1671" y="12"/>
                    <a:pt x="1671" y="12"/>
                    <a:pt x="1671" y="12"/>
                  </a:cubicBezTo>
                  <a:lnTo>
                    <a:pt x="1209" y="12"/>
                  </a:lnTo>
                  <a:close/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4627" y="233"/>
              <a:ext cx="168" cy="230"/>
            </a:xfrm>
            <a:custGeom>
              <a:avLst/>
              <a:gdLst/>
              <a:ahLst/>
              <a:cxnLst>
                <a:cxn ang="0">
                  <a:pos x="563" y="1219"/>
                </a:cxn>
                <a:cxn ang="0">
                  <a:pos x="697" y="260"/>
                </a:cxn>
                <a:cxn ang="0">
                  <a:pos x="474" y="0"/>
                </a:cxn>
                <a:cxn ang="0">
                  <a:pos x="176" y="260"/>
                </a:cxn>
                <a:cxn ang="0">
                  <a:pos x="20" y="1375"/>
                </a:cxn>
                <a:cxn ang="0">
                  <a:pos x="244" y="1635"/>
                </a:cxn>
                <a:cxn ang="0">
                  <a:pos x="1140" y="1635"/>
                </a:cxn>
                <a:cxn ang="0">
                  <a:pos x="1198" y="1219"/>
                </a:cxn>
                <a:cxn ang="0">
                  <a:pos x="563" y="1219"/>
                </a:cxn>
              </a:cxnLst>
              <a:rect l="0" t="0" r="r" b="b"/>
              <a:pathLst>
                <a:path w="1198" h="1635">
                  <a:moveTo>
                    <a:pt x="563" y="1219"/>
                  </a:moveTo>
                  <a:cubicBezTo>
                    <a:pt x="697" y="260"/>
                    <a:pt x="697" y="260"/>
                    <a:pt x="697" y="260"/>
                  </a:cubicBezTo>
                  <a:cubicBezTo>
                    <a:pt x="717" y="116"/>
                    <a:pt x="617" y="0"/>
                    <a:pt x="474" y="0"/>
                  </a:cubicBezTo>
                  <a:cubicBezTo>
                    <a:pt x="330" y="0"/>
                    <a:pt x="197" y="116"/>
                    <a:pt x="176" y="260"/>
                  </a:cubicBezTo>
                  <a:cubicBezTo>
                    <a:pt x="20" y="1375"/>
                    <a:pt x="20" y="1375"/>
                    <a:pt x="20" y="1375"/>
                  </a:cubicBezTo>
                  <a:cubicBezTo>
                    <a:pt x="0" y="1518"/>
                    <a:pt x="100" y="1635"/>
                    <a:pt x="244" y="1635"/>
                  </a:cubicBezTo>
                  <a:cubicBezTo>
                    <a:pt x="1140" y="1635"/>
                    <a:pt x="1140" y="1635"/>
                    <a:pt x="1140" y="1635"/>
                  </a:cubicBezTo>
                  <a:cubicBezTo>
                    <a:pt x="1198" y="1219"/>
                    <a:pt x="1198" y="1219"/>
                    <a:pt x="1198" y="1219"/>
                  </a:cubicBezTo>
                  <a:cubicBezTo>
                    <a:pt x="563" y="1219"/>
                    <a:pt x="563" y="1219"/>
                    <a:pt x="563" y="1219"/>
                  </a:cubicBezTo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4860" y="213"/>
              <a:ext cx="785" cy="274"/>
            </a:xfrm>
            <a:custGeom>
              <a:avLst/>
              <a:gdLst/>
              <a:ahLst/>
              <a:cxnLst>
                <a:cxn ang="0">
                  <a:pos x="3347" y="494"/>
                </a:cxn>
                <a:cxn ang="0">
                  <a:pos x="3120" y="336"/>
                </a:cxn>
                <a:cxn ang="0">
                  <a:pos x="3117" y="436"/>
                </a:cxn>
                <a:cxn ang="0">
                  <a:pos x="2634" y="216"/>
                </a:cxn>
                <a:cxn ang="0">
                  <a:pos x="2356" y="336"/>
                </a:cxn>
                <a:cxn ang="0">
                  <a:pos x="2358" y="437"/>
                </a:cxn>
                <a:cxn ang="0">
                  <a:pos x="2356" y="302"/>
                </a:cxn>
                <a:cxn ang="0">
                  <a:pos x="1929" y="220"/>
                </a:cxn>
                <a:cxn ang="0">
                  <a:pos x="1459" y="312"/>
                </a:cxn>
                <a:cxn ang="0">
                  <a:pos x="1665" y="403"/>
                </a:cxn>
                <a:cxn ang="0">
                  <a:pos x="1325" y="486"/>
                </a:cxn>
                <a:cxn ang="0">
                  <a:pos x="920" y="100"/>
                </a:cxn>
                <a:cxn ang="0">
                  <a:pos x="963" y="455"/>
                </a:cxn>
                <a:cxn ang="0">
                  <a:pos x="770" y="328"/>
                </a:cxn>
                <a:cxn ang="0">
                  <a:pos x="2" y="31"/>
                </a:cxn>
                <a:cxn ang="0">
                  <a:pos x="331" y="417"/>
                </a:cxn>
                <a:cxn ang="0">
                  <a:pos x="1703" y="865"/>
                </a:cxn>
                <a:cxn ang="0">
                  <a:pos x="1264" y="1295"/>
                </a:cxn>
                <a:cxn ang="0">
                  <a:pos x="1264" y="809"/>
                </a:cxn>
                <a:cxn ang="0">
                  <a:pos x="1043" y="840"/>
                </a:cxn>
                <a:cxn ang="0">
                  <a:pos x="755" y="809"/>
                </a:cxn>
                <a:cxn ang="0">
                  <a:pos x="472" y="801"/>
                </a:cxn>
                <a:cxn ang="0">
                  <a:pos x="159" y="1079"/>
                </a:cxn>
                <a:cxn ang="0">
                  <a:pos x="4335" y="951"/>
                </a:cxn>
                <a:cxn ang="0">
                  <a:pos x="3948" y="809"/>
                </a:cxn>
                <a:cxn ang="0">
                  <a:pos x="3584" y="693"/>
                </a:cxn>
                <a:cxn ang="0">
                  <a:pos x="3293" y="892"/>
                </a:cxn>
                <a:cxn ang="0">
                  <a:pos x="3399" y="932"/>
                </a:cxn>
                <a:cxn ang="0">
                  <a:pos x="3080" y="840"/>
                </a:cxn>
                <a:cxn ang="0">
                  <a:pos x="2617" y="936"/>
                </a:cxn>
                <a:cxn ang="0">
                  <a:pos x="2822" y="1027"/>
                </a:cxn>
                <a:cxn ang="0">
                  <a:pos x="2483" y="1110"/>
                </a:cxn>
                <a:cxn ang="0">
                  <a:pos x="2099" y="936"/>
                </a:cxn>
                <a:cxn ang="0">
                  <a:pos x="1894" y="971"/>
                </a:cxn>
                <a:cxn ang="0">
                  <a:pos x="2533" y="1545"/>
                </a:cxn>
                <a:cxn ang="0">
                  <a:pos x="2409" y="1640"/>
                </a:cxn>
                <a:cxn ang="0">
                  <a:pos x="1879" y="1486"/>
                </a:cxn>
                <a:cxn ang="0">
                  <a:pos x="1580" y="1617"/>
                </a:cxn>
                <a:cxn ang="0">
                  <a:pos x="1375" y="1652"/>
                </a:cxn>
                <a:cxn ang="0">
                  <a:pos x="1177" y="1520"/>
                </a:cxn>
                <a:cxn ang="0">
                  <a:pos x="887" y="1790"/>
                </a:cxn>
                <a:cxn ang="0">
                  <a:pos x="437" y="1760"/>
                </a:cxn>
                <a:cxn ang="0">
                  <a:pos x="576" y="1790"/>
                </a:cxn>
                <a:cxn ang="0">
                  <a:pos x="276" y="1534"/>
                </a:cxn>
                <a:cxn ang="0">
                  <a:pos x="276" y="1534"/>
                </a:cxn>
                <a:cxn ang="0">
                  <a:pos x="5576" y="1599"/>
                </a:cxn>
                <a:cxn ang="0">
                  <a:pos x="5191" y="1640"/>
                </a:cxn>
                <a:cxn ang="0">
                  <a:pos x="4838" y="1374"/>
                </a:cxn>
                <a:cxn ang="0">
                  <a:pos x="4586" y="1490"/>
                </a:cxn>
                <a:cxn ang="0">
                  <a:pos x="4628" y="1528"/>
                </a:cxn>
                <a:cxn ang="0">
                  <a:pos x="4207" y="1710"/>
                </a:cxn>
                <a:cxn ang="0">
                  <a:pos x="4246" y="1556"/>
                </a:cxn>
                <a:cxn ang="0">
                  <a:pos x="4107" y="1709"/>
                </a:cxn>
                <a:cxn ang="0">
                  <a:pos x="4105" y="1561"/>
                </a:cxn>
                <a:cxn ang="0">
                  <a:pos x="3840" y="1790"/>
                </a:cxn>
                <a:cxn ang="0">
                  <a:pos x="3685" y="1790"/>
                </a:cxn>
                <a:cxn ang="0">
                  <a:pos x="3121" y="1704"/>
                </a:cxn>
                <a:cxn ang="0">
                  <a:pos x="3326" y="1723"/>
                </a:cxn>
                <a:cxn ang="0">
                  <a:pos x="2837" y="1520"/>
                </a:cxn>
                <a:cxn ang="0">
                  <a:pos x="2948" y="1540"/>
                </a:cxn>
              </a:cxnLst>
              <a:rect l="0" t="0" r="r" b="b"/>
              <a:pathLst>
                <a:path w="5576" h="1945">
                  <a:moveTo>
                    <a:pt x="3454" y="231"/>
                  </a:moveTo>
                  <a:cubicBezTo>
                    <a:pt x="3434" y="192"/>
                    <a:pt x="3395" y="177"/>
                    <a:pt x="3354" y="177"/>
                  </a:cubicBezTo>
                  <a:cubicBezTo>
                    <a:pt x="3297" y="177"/>
                    <a:pt x="3242" y="206"/>
                    <a:pt x="3242" y="268"/>
                  </a:cubicBezTo>
                  <a:cubicBezTo>
                    <a:pt x="3242" y="325"/>
                    <a:pt x="3299" y="342"/>
                    <a:pt x="3319" y="347"/>
                  </a:cubicBezTo>
                  <a:cubicBezTo>
                    <a:pt x="3361" y="357"/>
                    <a:pt x="3361" y="357"/>
                    <a:pt x="3361" y="357"/>
                  </a:cubicBezTo>
                  <a:cubicBezTo>
                    <a:pt x="3392" y="365"/>
                    <a:pt x="3418" y="375"/>
                    <a:pt x="3418" y="405"/>
                  </a:cubicBezTo>
                  <a:cubicBezTo>
                    <a:pt x="3418" y="440"/>
                    <a:pt x="3382" y="455"/>
                    <a:pt x="3347" y="455"/>
                  </a:cubicBezTo>
                  <a:cubicBezTo>
                    <a:pt x="3312" y="455"/>
                    <a:pt x="3285" y="437"/>
                    <a:pt x="3268" y="410"/>
                  </a:cubicBezTo>
                  <a:cubicBezTo>
                    <a:pt x="3231" y="435"/>
                    <a:pt x="3231" y="435"/>
                    <a:pt x="3231" y="435"/>
                  </a:cubicBezTo>
                  <a:cubicBezTo>
                    <a:pt x="3260" y="478"/>
                    <a:pt x="3301" y="494"/>
                    <a:pt x="3347" y="494"/>
                  </a:cubicBezTo>
                  <a:cubicBezTo>
                    <a:pt x="3406" y="494"/>
                    <a:pt x="3464" y="467"/>
                    <a:pt x="3464" y="401"/>
                  </a:cubicBezTo>
                  <a:cubicBezTo>
                    <a:pt x="3464" y="359"/>
                    <a:pt x="3433" y="329"/>
                    <a:pt x="3391" y="319"/>
                  </a:cubicBezTo>
                  <a:cubicBezTo>
                    <a:pt x="3348" y="309"/>
                    <a:pt x="3348" y="309"/>
                    <a:pt x="3348" y="309"/>
                  </a:cubicBezTo>
                  <a:cubicBezTo>
                    <a:pt x="3309" y="300"/>
                    <a:pt x="3289" y="289"/>
                    <a:pt x="3289" y="261"/>
                  </a:cubicBezTo>
                  <a:cubicBezTo>
                    <a:pt x="3289" y="229"/>
                    <a:pt x="3321" y="216"/>
                    <a:pt x="3351" y="216"/>
                  </a:cubicBezTo>
                  <a:cubicBezTo>
                    <a:pt x="3382" y="216"/>
                    <a:pt x="3403" y="232"/>
                    <a:pt x="3416" y="257"/>
                  </a:cubicBezTo>
                  <a:lnTo>
                    <a:pt x="3454" y="231"/>
                  </a:lnTo>
                  <a:close/>
                  <a:moveTo>
                    <a:pt x="2886" y="336"/>
                  </a:moveTo>
                  <a:cubicBezTo>
                    <a:pt x="2886" y="268"/>
                    <a:pt x="2930" y="216"/>
                    <a:pt x="3000" y="216"/>
                  </a:cubicBezTo>
                  <a:cubicBezTo>
                    <a:pt x="3069" y="216"/>
                    <a:pt x="3120" y="268"/>
                    <a:pt x="3120" y="336"/>
                  </a:cubicBezTo>
                  <a:cubicBezTo>
                    <a:pt x="3120" y="403"/>
                    <a:pt x="3069" y="455"/>
                    <a:pt x="3000" y="455"/>
                  </a:cubicBezTo>
                  <a:cubicBezTo>
                    <a:pt x="2930" y="455"/>
                    <a:pt x="2886" y="403"/>
                    <a:pt x="2886" y="336"/>
                  </a:cubicBezTo>
                  <a:close/>
                  <a:moveTo>
                    <a:pt x="3161" y="0"/>
                  </a:moveTo>
                  <a:cubicBezTo>
                    <a:pt x="3118" y="0"/>
                    <a:pt x="3118" y="0"/>
                    <a:pt x="3118" y="0"/>
                  </a:cubicBezTo>
                  <a:cubicBezTo>
                    <a:pt x="3118" y="235"/>
                    <a:pt x="3118" y="235"/>
                    <a:pt x="3118" y="235"/>
                  </a:cubicBezTo>
                  <a:cubicBezTo>
                    <a:pt x="3117" y="235"/>
                    <a:pt x="3117" y="235"/>
                    <a:pt x="3117" y="235"/>
                  </a:cubicBezTo>
                  <a:cubicBezTo>
                    <a:pt x="3089" y="195"/>
                    <a:pt x="3040" y="177"/>
                    <a:pt x="3000" y="177"/>
                  </a:cubicBezTo>
                  <a:cubicBezTo>
                    <a:pt x="2906" y="177"/>
                    <a:pt x="2840" y="245"/>
                    <a:pt x="2840" y="336"/>
                  </a:cubicBezTo>
                  <a:cubicBezTo>
                    <a:pt x="2840" y="426"/>
                    <a:pt x="2906" y="494"/>
                    <a:pt x="3000" y="494"/>
                  </a:cubicBezTo>
                  <a:cubicBezTo>
                    <a:pt x="3040" y="494"/>
                    <a:pt x="3089" y="476"/>
                    <a:pt x="3117" y="436"/>
                  </a:cubicBezTo>
                  <a:cubicBezTo>
                    <a:pt x="3118" y="436"/>
                    <a:pt x="3118" y="436"/>
                    <a:pt x="3118" y="436"/>
                  </a:cubicBezTo>
                  <a:cubicBezTo>
                    <a:pt x="3118" y="486"/>
                    <a:pt x="3118" y="486"/>
                    <a:pt x="3118" y="486"/>
                  </a:cubicBezTo>
                  <a:cubicBezTo>
                    <a:pt x="3161" y="486"/>
                    <a:pt x="3161" y="486"/>
                    <a:pt x="3161" y="486"/>
                  </a:cubicBezTo>
                  <a:lnTo>
                    <a:pt x="3161" y="0"/>
                  </a:lnTo>
                  <a:close/>
                  <a:moveTo>
                    <a:pt x="2497" y="185"/>
                  </a:moveTo>
                  <a:cubicBezTo>
                    <a:pt x="2498" y="207"/>
                    <a:pt x="2500" y="235"/>
                    <a:pt x="2500" y="251"/>
                  </a:cubicBezTo>
                  <a:cubicBezTo>
                    <a:pt x="2500" y="486"/>
                    <a:pt x="2500" y="486"/>
                    <a:pt x="2500" y="486"/>
                  </a:cubicBezTo>
                  <a:cubicBezTo>
                    <a:pt x="2542" y="486"/>
                    <a:pt x="2542" y="486"/>
                    <a:pt x="2542" y="486"/>
                  </a:cubicBezTo>
                  <a:cubicBezTo>
                    <a:pt x="2542" y="332"/>
                    <a:pt x="2542" y="332"/>
                    <a:pt x="2542" y="332"/>
                  </a:cubicBezTo>
                  <a:cubicBezTo>
                    <a:pt x="2542" y="222"/>
                    <a:pt x="2624" y="216"/>
                    <a:pt x="2634" y="216"/>
                  </a:cubicBezTo>
                  <a:cubicBezTo>
                    <a:pt x="2696" y="216"/>
                    <a:pt x="2715" y="253"/>
                    <a:pt x="2715" y="320"/>
                  </a:cubicBezTo>
                  <a:cubicBezTo>
                    <a:pt x="2715" y="486"/>
                    <a:pt x="2715" y="486"/>
                    <a:pt x="2715" y="486"/>
                  </a:cubicBezTo>
                  <a:cubicBezTo>
                    <a:pt x="2758" y="486"/>
                    <a:pt x="2758" y="486"/>
                    <a:pt x="2758" y="486"/>
                  </a:cubicBezTo>
                  <a:cubicBezTo>
                    <a:pt x="2758" y="295"/>
                    <a:pt x="2758" y="295"/>
                    <a:pt x="2758" y="295"/>
                  </a:cubicBezTo>
                  <a:cubicBezTo>
                    <a:pt x="2758" y="221"/>
                    <a:pt x="2721" y="177"/>
                    <a:pt x="2644" y="177"/>
                  </a:cubicBezTo>
                  <a:cubicBezTo>
                    <a:pt x="2605" y="177"/>
                    <a:pt x="2562" y="201"/>
                    <a:pt x="2544" y="233"/>
                  </a:cubicBezTo>
                  <a:cubicBezTo>
                    <a:pt x="2542" y="233"/>
                    <a:pt x="2542" y="233"/>
                    <a:pt x="2542" y="233"/>
                  </a:cubicBezTo>
                  <a:cubicBezTo>
                    <a:pt x="2542" y="217"/>
                    <a:pt x="2542" y="201"/>
                    <a:pt x="2540" y="185"/>
                  </a:cubicBezTo>
                  <a:lnTo>
                    <a:pt x="2497" y="185"/>
                  </a:lnTo>
                  <a:close/>
                  <a:moveTo>
                    <a:pt x="2356" y="336"/>
                  </a:moveTo>
                  <a:cubicBezTo>
                    <a:pt x="2356" y="358"/>
                    <a:pt x="2356" y="358"/>
                    <a:pt x="2356" y="358"/>
                  </a:cubicBezTo>
                  <a:cubicBezTo>
                    <a:pt x="2356" y="411"/>
                    <a:pt x="2326" y="455"/>
                    <a:pt x="2264" y="455"/>
                  </a:cubicBezTo>
                  <a:cubicBezTo>
                    <a:pt x="2230" y="455"/>
                    <a:pt x="2194" y="440"/>
                    <a:pt x="2194" y="400"/>
                  </a:cubicBezTo>
                  <a:cubicBezTo>
                    <a:pt x="2194" y="339"/>
                    <a:pt x="2291" y="336"/>
                    <a:pt x="2334" y="336"/>
                  </a:cubicBezTo>
                  <a:lnTo>
                    <a:pt x="2356" y="336"/>
                  </a:lnTo>
                  <a:close/>
                  <a:moveTo>
                    <a:pt x="2335" y="302"/>
                  </a:moveTo>
                  <a:cubicBezTo>
                    <a:pt x="2263" y="302"/>
                    <a:pt x="2148" y="308"/>
                    <a:pt x="2148" y="406"/>
                  </a:cubicBezTo>
                  <a:cubicBezTo>
                    <a:pt x="2148" y="464"/>
                    <a:pt x="2198" y="494"/>
                    <a:pt x="2251" y="494"/>
                  </a:cubicBezTo>
                  <a:cubicBezTo>
                    <a:pt x="2299" y="494"/>
                    <a:pt x="2333" y="477"/>
                    <a:pt x="2357" y="437"/>
                  </a:cubicBezTo>
                  <a:cubicBezTo>
                    <a:pt x="2358" y="437"/>
                    <a:pt x="2358" y="437"/>
                    <a:pt x="2358" y="437"/>
                  </a:cubicBezTo>
                  <a:cubicBezTo>
                    <a:pt x="2358" y="453"/>
                    <a:pt x="2360" y="471"/>
                    <a:pt x="2362" y="486"/>
                  </a:cubicBezTo>
                  <a:cubicBezTo>
                    <a:pt x="2403" y="486"/>
                    <a:pt x="2403" y="486"/>
                    <a:pt x="2403" y="486"/>
                  </a:cubicBezTo>
                  <a:cubicBezTo>
                    <a:pt x="2401" y="470"/>
                    <a:pt x="2398" y="442"/>
                    <a:pt x="2398" y="418"/>
                  </a:cubicBezTo>
                  <a:cubicBezTo>
                    <a:pt x="2398" y="284"/>
                    <a:pt x="2398" y="284"/>
                    <a:pt x="2398" y="284"/>
                  </a:cubicBezTo>
                  <a:cubicBezTo>
                    <a:pt x="2398" y="211"/>
                    <a:pt x="2347" y="177"/>
                    <a:pt x="2288" y="177"/>
                  </a:cubicBezTo>
                  <a:cubicBezTo>
                    <a:pt x="2232" y="177"/>
                    <a:pt x="2189" y="193"/>
                    <a:pt x="2161" y="221"/>
                  </a:cubicBezTo>
                  <a:cubicBezTo>
                    <a:pt x="2187" y="251"/>
                    <a:pt x="2187" y="251"/>
                    <a:pt x="2187" y="251"/>
                  </a:cubicBezTo>
                  <a:cubicBezTo>
                    <a:pt x="2212" y="228"/>
                    <a:pt x="2243" y="216"/>
                    <a:pt x="2279" y="216"/>
                  </a:cubicBezTo>
                  <a:cubicBezTo>
                    <a:pt x="2331" y="216"/>
                    <a:pt x="2356" y="242"/>
                    <a:pt x="2356" y="294"/>
                  </a:cubicBezTo>
                  <a:cubicBezTo>
                    <a:pt x="2356" y="302"/>
                    <a:pt x="2356" y="302"/>
                    <a:pt x="2356" y="302"/>
                  </a:cubicBezTo>
                  <a:lnTo>
                    <a:pt x="2335" y="302"/>
                  </a:lnTo>
                  <a:close/>
                  <a:moveTo>
                    <a:pt x="2057" y="0"/>
                  </a:moveTo>
                  <a:cubicBezTo>
                    <a:pt x="2015" y="0"/>
                    <a:pt x="2015" y="0"/>
                    <a:pt x="2015" y="0"/>
                  </a:cubicBezTo>
                  <a:cubicBezTo>
                    <a:pt x="2015" y="486"/>
                    <a:pt x="2015" y="486"/>
                    <a:pt x="2015" y="486"/>
                  </a:cubicBezTo>
                  <a:cubicBezTo>
                    <a:pt x="2057" y="486"/>
                    <a:pt x="2057" y="486"/>
                    <a:pt x="2057" y="486"/>
                  </a:cubicBezTo>
                  <a:lnTo>
                    <a:pt x="2057" y="0"/>
                  </a:lnTo>
                  <a:close/>
                  <a:moveTo>
                    <a:pt x="1793" y="486"/>
                  </a:moveTo>
                  <a:cubicBezTo>
                    <a:pt x="1836" y="486"/>
                    <a:pt x="1836" y="486"/>
                    <a:pt x="1836" y="486"/>
                  </a:cubicBezTo>
                  <a:cubicBezTo>
                    <a:pt x="1836" y="316"/>
                    <a:pt x="1836" y="316"/>
                    <a:pt x="1836" y="316"/>
                  </a:cubicBezTo>
                  <a:cubicBezTo>
                    <a:pt x="1836" y="276"/>
                    <a:pt x="1865" y="220"/>
                    <a:pt x="1929" y="220"/>
                  </a:cubicBezTo>
                  <a:cubicBezTo>
                    <a:pt x="1940" y="220"/>
                    <a:pt x="1948" y="221"/>
                    <a:pt x="1953" y="223"/>
                  </a:cubicBezTo>
                  <a:cubicBezTo>
                    <a:pt x="1962" y="181"/>
                    <a:pt x="1962" y="181"/>
                    <a:pt x="1962" y="181"/>
                  </a:cubicBezTo>
                  <a:cubicBezTo>
                    <a:pt x="1953" y="179"/>
                    <a:pt x="1942" y="177"/>
                    <a:pt x="1930" y="177"/>
                  </a:cubicBezTo>
                  <a:cubicBezTo>
                    <a:pt x="1877" y="177"/>
                    <a:pt x="1846" y="209"/>
                    <a:pt x="1834" y="241"/>
                  </a:cubicBezTo>
                  <a:cubicBezTo>
                    <a:pt x="1832" y="241"/>
                    <a:pt x="1832" y="241"/>
                    <a:pt x="1832" y="241"/>
                  </a:cubicBezTo>
                  <a:cubicBezTo>
                    <a:pt x="1832" y="185"/>
                    <a:pt x="1832" y="185"/>
                    <a:pt x="1832" y="185"/>
                  </a:cubicBezTo>
                  <a:cubicBezTo>
                    <a:pt x="1791" y="185"/>
                    <a:pt x="1791" y="185"/>
                    <a:pt x="1791" y="185"/>
                  </a:cubicBezTo>
                  <a:cubicBezTo>
                    <a:pt x="1792" y="229"/>
                    <a:pt x="1793" y="252"/>
                    <a:pt x="1793" y="279"/>
                  </a:cubicBezTo>
                  <a:lnTo>
                    <a:pt x="1793" y="486"/>
                  </a:lnTo>
                  <a:close/>
                  <a:moveTo>
                    <a:pt x="1459" y="312"/>
                  </a:moveTo>
                  <a:cubicBezTo>
                    <a:pt x="1459" y="263"/>
                    <a:pt x="1509" y="216"/>
                    <a:pt x="1564" y="216"/>
                  </a:cubicBezTo>
                  <a:cubicBezTo>
                    <a:pt x="1625" y="216"/>
                    <a:pt x="1662" y="255"/>
                    <a:pt x="1662" y="312"/>
                  </a:cubicBezTo>
                  <a:lnTo>
                    <a:pt x="1459" y="312"/>
                  </a:lnTo>
                  <a:close/>
                  <a:moveTo>
                    <a:pt x="1708" y="347"/>
                  </a:moveTo>
                  <a:cubicBezTo>
                    <a:pt x="1708" y="328"/>
                    <a:pt x="1708" y="328"/>
                    <a:pt x="1708" y="328"/>
                  </a:cubicBezTo>
                  <a:cubicBezTo>
                    <a:pt x="1708" y="246"/>
                    <a:pt x="1656" y="178"/>
                    <a:pt x="1564" y="177"/>
                  </a:cubicBezTo>
                  <a:cubicBezTo>
                    <a:pt x="1479" y="177"/>
                    <a:pt x="1413" y="245"/>
                    <a:pt x="1413" y="336"/>
                  </a:cubicBezTo>
                  <a:cubicBezTo>
                    <a:pt x="1413" y="426"/>
                    <a:pt x="1479" y="494"/>
                    <a:pt x="1568" y="494"/>
                  </a:cubicBezTo>
                  <a:cubicBezTo>
                    <a:pt x="1618" y="494"/>
                    <a:pt x="1662" y="475"/>
                    <a:pt x="1697" y="430"/>
                  </a:cubicBezTo>
                  <a:cubicBezTo>
                    <a:pt x="1665" y="403"/>
                    <a:pt x="1665" y="403"/>
                    <a:pt x="1665" y="403"/>
                  </a:cubicBezTo>
                  <a:cubicBezTo>
                    <a:pt x="1648" y="430"/>
                    <a:pt x="1613" y="455"/>
                    <a:pt x="1568" y="455"/>
                  </a:cubicBezTo>
                  <a:cubicBezTo>
                    <a:pt x="1508" y="455"/>
                    <a:pt x="1463" y="408"/>
                    <a:pt x="1458" y="347"/>
                  </a:cubicBezTo>
                  <a:lnTo>
                    <a:pt x="1708" y="347"/>
                  </a:lnTo>
                  <a:close/>
                  <a:moveTo>
                    <a:pt x="1067" y="486"/>
                  </a:moveTo>
                  <a:cubicBezTo>
                    <a:pt x="1110" y="486"/>
                    <a:pt x="1110" y="486"/>
                    <a:pt x="1110" y="486"/>
                  </a:cubicBezTo>
                  <a:cubicBezTo>
                    <a:pt x="1110" y="332"/>
                    <a:pt x="1110" y="332"/>
                    <a:pt x="1110" y="332"/>
                  </a:cubicBezTo>
                  <a:cubicBezTo>
                    <a:pt x="1110" y="222"/>
                    <a:pt x="1192" y="216"/>
                    <a:pt x="1201" y="216"/>
                  </a:cubicBezTo>
                  <a:cubicBezTo>
                    <a:pt x="1264" y="216"/>
                    <a:pt x="1283" y="253"/>
                    <a:pt x="1283" y="320"/>
                  </a:cubicBezTo>
                  <a:cubicBezTo>
                    <a:pt x="1283" y="486"/>
                    <a:pt x="1283" y="486"/>
                    <a:pt x="1283" y="486"/>
                  </a:cubicBezTo>
                  <a:cubicBezTo>
                    <a:pt x="1325" y="486"/>
                    <a:pt x="1325" y="486"/>
                    <a:pt x="1325" y="486"/>
                  </a:cubicBezTo>
                  <a:cubicBezTo>
                    <a:pt x="1325" y="295"/>
                    <a:pt x="1325" y="295"/>
                    <a:pt x="1325" y="295"/>
                  </a:cubicBezTo>
                  <a:cubicBezTo>
                    <a:pt x="1325" y="221"/>
                    <a:pt x="1289" y="177"/>
                    <a:pt x="1212" y="177"/>
                  </a:cubicBezTo>
                  <a:cubicBezTo>
                    <a:pt x="1172" y="177"/>
                    <a:pt x="1130" y="201"/>
                    <a:pt x="1111" y="233"/>
                  </a:cubicBezTo>
                  <a:cubicBezTo>
                    <a:pt x="1110" y="233"/>
                    <a:pt x="1110" y="233"/>
                    <a:pt x="1110" y="233"/>
                  </a:cubicBezTo>
                  <a:cubicBezTo>
                    <a:pt x="1110" y="0"/>
                    <a:pt x="1110" y="0"/>
                    <a:pt x="1110" y="0"/>
                  </a:cubicBezTo>
                  <a:cubicBezTo>
                    <a:pt x="1067" y="0"/>
                    <a:pt x="1067" y="0"/>
                    <a:pt x="1067" y="0"/>
                  </a:cubicBezTo>
                  <a:lnTo>
                    <a:pt x="1067" y="486"/>
                  </a:lnTo>
                  <a:close/>
                  <a:moveTo>
                    <a:pt x="1006" y="185"/>
                  </a:moveTo>
                  <a:cubicBezTo>
                    <a:pt x="920" y="185"/>
                    <a:pt x="920" y="185"/>
                    <a:pt x="920" y="185"/>
                  </a:cubicBezTo>
                  <a:cubicBezTo>
                    <a:pt x="920" y="100"/>
                    <a:pt x="920" y="100"/>
                    <a:pt x="920" y="100"/>
                  </a:cubicBezTo>
                  <a:cubicBezTo>
                    <a:pt x="877" y="100"/>
                    <a:pt x="877" y="100"/>
                    <a:pt x="877" y="100"/>
                  </a:cubicBezTo>
                  <a:cubicBezTo>
                    <a:pt x="877" y="185"/>
                    <a:pt x="877" y="185"/>
                    <a:pt x="877" y="185"/>
                  </a:cubicBezTo>
                  <a:cubicBezTo>
                    <a:pt x="814" y="185"/>
                    <a:pt x="814" y="185"/>
                    <a:pt x="814" y="185"/>
                  </a:cubicBezTo>
                  <a:cubicBezTo>
                    <a:pt x="814" y="224"/>
                    <a:pt x="814" y="224"/>
                    <a:pt x="814" y="224"/>
                  </a:cubicBezTo>
                  <a:cubicBezTo>
                    <a:pt x="877" y="224"/>
                    <a:pt x="877" y="224"/>
                    <a:pt x="877" y="224"/>
                  </a:cubicBezTo>
                  <a:cubicBezTo>
                    <a:pt x="877" y="413"/>
                    <a:pt x="877" y="413"/>
                    <a:pt x="877" y="413"/>
                  </a:cubicBezTo>
                  <a:cubicBezTo>
                    <a:pt x="877" y="480"/>
                    <a:pt x="920" y="494"/>
                    <a:pt x="952" y="494"/>
                  </a:cubicBezTo>
                  <a:cubicBezTo>
                    <a:pt x="973" y="494"/>
                    <a:pt x="994" y="490"/>
                    <a:pt x="1009" y="483"/>
                  </a:cubicBezTo>
                  <a:cubicBezTo>
                    <a:pt x="1007" y="444"/>
                    <a:pt x="1007" y="444"/>
                    <a:pt x="1007" y="444"/>
                  </a:cubicBezTo>
                  <a:cubicBezTo>
                    <a:pt x="994" y="451"/>
                    <a:pt x="978" y="455"/>
                    <a:pt x="963" y="455"/>
                  </a:cubicBezTo>
                  <a:cubicBezTo>
                    <a:pt x="937" y="455"/>
                    <a:pt x="920" y="446"/>
                    <a:pt x="920" y="401"/>
                  </a:cubicBezTo>
                  <a:cubicBezTo>
                    <a:pt x="920" y="224"/>
                    <a:pt x="920" y="224"/>
                    <a:pt x="920" y="224"/>
                  </a:cubicBezTo>
                  <a:cubicBezTo>
                    <a:pt x="1006" y="224"/>
                    <a:pt x="1006" y="224"/>
                    <a:pt x="1006" y="224"/>
                  </a:cubicBezTo>
                  <a:lnTo>
                    <a:pt x="1006" y="185"/>
                  </a:lnTo>
                  <a:close/>
                  <a:moveTo>
                    <a:pt x="521" y="312"/>
                  </a:moveTo>
                  <a:cubicBezTo>
                    <a:pt x="521" y="263"/>
                    <a:pt x="571" y="216"/>
                    <a:pt x="626" y="216"/>
                  </a:cubicBezTo>
                  <a:cubicBezTo>
                    <a:pt x="687" y="216"/>
                    <a:pt x="724" y="255"/>
                    <a:pt x="724" y="312"/>
                  </a:cubicBezTo>
                  <a:lnTo>
                    <a:pt x="521" y="312"/>
                  </a:lnTo>
                  <a:close/>
                  <a:moveTo>
                    <a:pt x="770" y="347"/>
                  </a:moveTo>
                  <a:cubicBezTo>
                    <a:pt x="770" y="328"/>
                    <a:pt x="770" y="328"/>
                    <a:pt x="770" y="328"/>
                  </a:cubicBezTo>
                  <a:cubicBezTo>
                    <a:pt x="770" y="246"/>
                    <a:pt x="718" y="178"/>
                    <a:pt x="626" y="177"/>
                  </a:cubicBezTo>
                  <a:cubicBezTo>
                    <a:pt x="541" y="177"/>
                    <a:pt x="475" y="245"/>
                    <a:pt x="475" y="336"/>
                  </a:cubicBezTo>
                  <a:cubicBezTo>
                    <a:pt x="475" y="426"/>
                    <a:pt x="541" y="494"/>
                    <a:pt x="630" y="494"/>
                  </a:cubicBezTo>
                  <a:cubicBezTo>
                    <a:pt x="680" y="494"/>
                    <a:pt x="724" y="475"/>
                    <a:pt x="759" y="430"/>
                  </a:cubicBezTo>
                  <a:cubicBezTo>
                    <a:pt x="727" y="403"/>
                    <a:pt x="727" y="403"/>
                    <a:pt x="727" y="403"/>
                  </a:cubicBezTo>
                  <a:cubicBezTo>
                    <a:pt x="710" y="430"/>
                    <a:pt x="675" y="455"/>
                    <a:pt x="630" y="455"/>
                  </a:cubicBezTo>
                  <a:cubicBezTo>
                    <a:pt x="571" y="455"/>
                    <a:pt x="525" y="408"/>
                    <a:pt x="520" y="347"/>
                  </a:cubicBezTo>
                  <a:lnTo>
                    <a:pt x="770" y="347"/>
                  </a:lnTo>
                  <a:close/>
                  <a:moveTo>
                    <a:pt x="60" y="31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2" y="486"/>
                    <a:pt x="2" y="486"/>
                    <a:pt x="2" y="486"/>
                  </a:cubicBezTo>
                  <a:cubicBezTo>
                    <a:pt x="49" y="486"/>
                    <a:pt x="49" y="486"/>
                    <a:pt x="49" y="48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321" y="486"/>
                    <a:pt x="321" y="486"/>
                    <a:pt x="321" y="486"/>
                  </a:cubicBezTo>
                  <a:cubicBezTo>
                    <a:pt x="379" y="486"/>
                    <a:pt x="379" y="486"/>
                    <a:pt x="379" y="486"/>
                  </a:cubicBezTo>
                  <a:cubicBezTo>
                    <a:pt x="379" y="31"/>
                    <a:pt x="379" y="31"/>
                    <a:pt x="379" y="31"/>
                  </a:cubicBezTo>
                  <a:cubicBezTo>
                    <a:pt x="333" y="31"/>
                    <a:pt x="333" y="31"/>
                    <a:pt x="333" y="31"/>
                  </a:cubicBezTo>
                  <a:cubicBezTo>
                    <a:pt x="333" y="417"/>
                    <a:pt x="333" y="417"/>
                    <a:pt x="333" y="417"/>
                  </a:cubicBezTo>
                  <a:cubicBezTo>
                    <a:pt x="331" y="417"/>
                    <a:pt x="331" y="417"/>
                    <a:pt x="331" y="417"/>
                  </a:cubicBezTo>
                  <a:lnTo>
                    <a:pt x="60" y="31"/>
                  </a:lnTo>
                  <a:close/>
                  <a:moveTo>
                    <a:pt x="1664" y="1110"/>
                  </a:moveTo>
                  <a:cubicBezTo>
                    <a:pt x="1706" y="1110"/>
                    <a:pt x="1706" y="1110"/>
                    <a:pt x="1706" y="1110"/>
                  </a:cubicBezTo>
                  <a:cubicBezTo>
                    <a:pt x="1706" y="940"/>
                    <a:pt x="1706" y="940"/>
                    <a:pt x="1706" y="940"/>
                  </a:cubicBezTo>
                  <a:cubicBezTo>
                    <a:pt x="1706" y="899"/>
                    <a:pt x="1735" y="843"/>
                    <a:pt x="1800" y="843"/>
                  </a:cubicBezTo>
                  <a:cubicBezTo>
                    <a:pt x="1811" y="843"/>
                    <a:pt x="1819" y="845"/>
                    <a:pt x="1824" y="847"/>
                  </a:cubicBezTo>
                  <a:cubicBezTo>
                    <a:pt x="1832" y="805"/>
                    <a:pt x="1832" y="805"/>
                    <a:pt x="1832" y="805"/>
                  </a:cubicBezTo>
                  <a:cubicBezTo>
                    <a:pt x="1823" y="802"/>
                    <a:pt x="1813" y="801"/>
                    <a:pt x="1801" y="801"/>
                  </a:cubicBezTo>
                  <a:cubicBezTo>
                    <a:pt x="1748" y="801"/>
                    <a:pt x="1717" y="833"/>
                    <a:pt x="1705" y="865"/>
                  </a:cubicBezTo>
                  <a:cubicBezTo>
                    <a:pt x="1703" y="865"/>
                    <a:pt x="1703" y="865"/>
                    <a:pt x="1703" y="865"/>
                  </a:cubicBezTo>
                  <a:cubicBezTo>
                    <a:pt x="1703" y="809"/>
                    <a:pt x="1703" y="809"/>
                    <a:pt x="1703" y="809"/>
                  </a:cubicBezTo>
                  <a:cubicBezTo>
                    <a:pt x="1662" y="809"/>
                    <a:pt x="1662" y="809"/>
                    <a:pt x="1662" y="809"/>
                  </a:cubicBezTo>
                  <a:cubicBezTo>
                    <a:pt x="1663" y="852"/>
                    <a:pt x="1664" y="876"/>
                    <a:pt x="1664" y="903"/>
                  </a:cubicBezTo>
                  <a:lnTo>
                    <a:pt x="1664" y="1110"/>
                  </a:lnTo>
                  <a:close/>
                  <a:moveTo>
                    <a:pt x="1538" y="959"/>
                  </a:moveTo>
                  <a:cubicBezTo>
                    <a:pt x="1538" y="1027"/>
                    <a:pt x="1494" y="1079"/>
                    <a:pt x="1424" y="1079"/>
                  </a:cubicBezTo>
                  <a:cubicBezTo>
                    <a:pt x="1355" y="1079"/>
                    <a:pt x="1304" y="1027"/>
                    <a:pt x="1304" y="959"/>
                  </a:cubicBezTo>
                  <a:cubicBezTo>
                    <a:pt x="1304" y="892"/>
                    <a:pt x="1355" y="840"/>
                    <a:pt x="1424" y="840"/>
                  </a:cubicBezTo>
                  <a:cubicBezTo>
                    <a:pt x="1494" y="840"/>
                    <a:pt x="1538" y="892"/>
                    <a:pt x="1538" y="959"/>
                  </a:cubicBezTo>
                  <a:close/>
                  <a:moveTo>
                    <a:pt x="1264" y="1295"/>
                  </a:moveTo>
                  <a:cubicBezTo>
                    <a:pt x="1306" y="1295"/>
                    <a:pt x="1306" y="1295"/>
                    <a:pt x="1306" y="1295"/>
                  </a:cubicBezTo>
                  <a:cubicBezTo>
                    <a:pt x="1306" y="1059"/>
                    <a:pt x="1306" y="1059"/>
                    <a:pt x="1306" y="1059"/>
                  </a:cubicBezTo>
                  <a:cubicBezTo>
                    <a:pt x="1307" y="1059"/>
                    <a:pt x="1307" y="1059"/>
                    <a:pt x="1307" y="1059"/>
                  </a:cubicBezTo>
                  <a:cubicBezTo>
                    <a:pt x="1335" y="1100"/>
                    <a:pt x="1384" y="1117"/>
                    <a:pt x="1424" y="1117"/>
                  </a:cubicBezTo>
                  <a:cubicBezTo>
                    <a:pt x="1518" y="1117"/>
                    <a:pt x="1584" y="1050"/>
                    <a:pt x="1584" y="959"/>
                  </a:cubicBezTo>
                  <a:cubicBezTo>
                    <a:pt x="1584" y="869"/>
                    <a:pt x="1518" y="801"/>
                    <a:pt x="1424" y="801"/>
                  </a:cubicBezTo>
                  <a:cubicBezTo>
                    <a:pt x="1384" y="801"/>
                    <a:pt x="1335" y="818"/>
                    <a:pt x="1307" y="859"/>
                  </a:cubicBezTo>
                  <a:cubicBezTo>
                    <a:pt x="1306" y="859"/>
                    <a:pt x="1306" y="859"/>
                    <a:pt x="1306" y="859"/>
                  </a:cubicBezTo>
                  <a:cubicBezTo>
                    <a:pt x="1306" y="809"/>
                    <a:pt x="1306" y="809"/>
                    <a:pt x="1306" y="809"/>
                  </a:cubicBezTo>
                  <a:cubicBezTo>
                    <a:pt x="1264" y="809"/>
                    <a:pt x="1264" y="809"/>
                    <a:pt x="1264" y="809"/>
                  </a:cubicBezTo>
                  <a:lnTo>
                    <a:pt x="1264" y="1295"/>
                  </a:lnTo>
                  <a:close/>
                  <a:moveTo>
                    <a:pt x="713" y="1110"/>
                  </a:moveTo>
                  <a:cubicBezTo>
                    <a:pt x="755" y="1110"/>
                    <a:pt x="755" y="1110"/>
                    <a:pt x="755" y="1110"/>
                  </a:cubicBezTo>
                  <a:cubicBezTo>
                    <a:pt x="755" y="955"/>
                    <a:pt x="755" y="955"/>
                    <a:pt x="755" y="955"/>
                  </a:cubicBezTo>
                  <a:cubicBezTo>
                    <a:pt x="755" y="845"/>
                    <a:pt x="830" y="840"/>
                    <a:pt x="840" y="840"/>
                  </a:cubicBezTo>
                  <a:cubicBezTo>
                    <a:pt x="898" y="840"/>
                    <a:pt x="916" y="873"/>
                    <a:pt x="916" y="934"/>
                  </a:cubicBezTo>
                  <a:cubicBezTo>
                    <a:pt x="916" y="1110"/>
                    <a:pt x="916" y="1110"/>
                    <a:pt x="916" y="1110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950"/>
                    <a:pt x="958" y="950"/>
                    <a:pt x="958" y="950"/>
                  </a:cubicBezTo>
                  <a:cubicBezTo>
                    <a:pt x="958" y="894"/>
                    <a:pt x="980" y="840"/>
                    <a:pt x="1043" y="840"/>
                  </a:cubicBezTo>
                  <a:cubicBezTo>
                    <a:pt x="1101" y="840"/>
                    <a:pt x="1119" y="873"/>
                    <a:pt x="1119" y="934"/>
                  </a:cubicBezTo>
                  <a:cubicBezTo>
                    <a:pt x="1119" y="1110"/>
                    <a:pt x="1119" y="1110"/>
                    <a:pt x="1119" y="1110"/>
                  </a:cubicBezTo>
                  <a:cubicBezTo>
                    <a:pt x="1161" y="1110"/>
                    <a:pt x="1161" y="1110"/>
                    <a:pt x="1161" y="1110"/>
                  </a:cubicBezTo>
                  <a:cubicBezTo>
                    <a:pt x="1161" y="919"/>
                    <a:pt x="1161" y="919"/>
                    <a:pt x="1161" y="919"/>
                  </a:cubicBezTo>
                  <a:cubicBezTo>
                    <a:pt x="1161" y="844"/>
                    <a:pt x="1125" y="801"/>
                    <a:pt x="1048" y="801"/>
                  </a:cubicBezTo>
                  <a:cubicBezTo>
                    <a:pt x="1008" y="801"/>
                    <a:pt x="966" y="825"/>
                    <a:pt x="949" y="863"/>
                  </a:cubicBezTo>
                  <a:cubicBezTo>
                    <a:pt x="929" y="812"/>
                    <a:pt x="886" y="801"/>
                    <a:pt x="853" y="801"/>
                  </a:cubicBezTo>
                  <a:cubicBezTo>
                    <a:pt x="817" y="801"/>
                    <a:pt x="777" y="820"/>
                    <a:pt x="756" y="854"/>
                  </a:cubicBezTo>
                  <a:cubicBezTo>
                    <a:pt x="755" y="854"/>
                    <a:pt x="755" y="854"/>
                    <a:pt x="755" y="854"/>
                  </a:cubicBezTo>
                  <a:cubicBezTo>
                    <a:pt x="755" y="809"/>
                    <a:pt x="755" y="809"/>
                    <a:pt x="755" y="809"/>
                  </a:cubicBezTo>
                  <a:cubicBezTo>
                    <a:pt x="709" y="809"/>
                    <a:pt x="709" y="809"/>
                    <a:pt x="709" y="809"/>
                  </a:cubicBezTo>
                  <a:cubicBezTo>
                    <a:pt x="711" y="831"/>
                    <a:pt x="713" y="853"/>
                    <a:pt x="713" y="876"/>
                  </a:cubicBezTo>
                  <a:lnTo>
                    <a:pt x="713" y="1110"/>
                  </a:lnTo>
                  <a:close/>
                  <a:moveTo>
                    <a:pt x="586" y="959"/>
                  </a:moveTo>
                  <a:cubicBezTo>
                    <a:pt x="586" y="1027"/>
                    <a:pt x="542" y="1079"/>
                    <a:pt x="472" y="1079"/>
                  </a:cubicBezTo>
                  <a:cubicBezTo>
                    <a:pt x="403" y="1079"/>
                    <a:pt x="359" y="1027"/>
                    <a:pt x="359" y="959"/>
                  </a:cubicBezTo>
                  <a:cubicBezTo>
                    <a:pt x="359" y="892"/>
                    <a:pt x="403" y="840"/>
                    <a:pt x="472" y="840"/>
                  </a:cubicBezTo>
                  <a:cubicBezTo>
                    <a:pt x="542" y="840"/>
                    <a:pt x="586" y="892"/>
                    <a:pt x="586" y="959"/>
                  </a:cubicBezTo>
                  <a:close/>
                  <a:moveTo>
                    <a:pt x="632" y="959"/>
                  </a:moveTo>
                  <a:cubicBezTo>
                    <a:pt x="632" y="869"/>
                    <a:pt x="566" y="801"/>
                    <a:pt x="472" y="801"/>
                  </a:cubicBezTo>
                  <a:cubicBezTo>
                    <a:pt x="379" y="801"/>
                    <a:pt x="313" y="869"/>
                    <a:pt x="313" y="959"/>
                  </a:cubicBezTo>
                  <a:cubicBezTo>
                    <a:pt x="313" y="1050"/>
                    <a:pt x="379" y="1117"/>
                    <a:pt x="472" y="1117"/>
                  </a:cubicBezTo>
                  <a:cubicBezTo>
                    <a:pt x="566" y="1117"/>
                    <a:pt x="632" y="1050"/>
                    <a:pt x="632" y="959"/>
                  </a:cubicBezTo>
                  <a:close/>
                  <a:moveTo>
                    <a:pt x="269" y="853"/>
                  </a:moveTo>
                  <a:cubicBezTo>
                    <a:pt x="239" y="818"/>
                    <a:pt x="200" y="802"/>
                    <a:pt x="159" y="801"/>
                  </a:cubicBezTo>
                  <a:cubicBezTo>
                    <a:pt x="61" y="800"/>
                    <a:pt x="0" y="869"/>
                    <a:pt x="0" y="959"/>
                  </a:cubicBezTo>
                  <a:cubicBezTo>
                    <a:pt x="0" y="1050"/>
                    <a:pt x="61" y="1119"/>
                    <a:pt x="159" y="1117"/>
                  </a:cubicBezTo>
                  <a:cubicBezTo>
                    <a:pt x="200" y="1117"/>
                    <a:pt x="239" y="1100"/>
                    <a:pt x="269" y="1065"/>
                  </a:cubicBezTo>
                  <a:cubicBezTo>
                    <a:pt x="234" y="1039"/>
                    <a:pt x="234" y="1039"/>
                    <a:pt x="234" y="1039"/>
                  </a:cubicBezTo>
                  <a:cubicBezTo>
                    <a:pt x="220" y="1061"/>
                    <a:pt x="192" y="1079"/>
                    <a:pt x="159" y="1079"/>
                  </a:cubicBezTo>
                  <a:cubicBezTo>
                    <a:pt x="89" y="1080"/>
                    <a:pt x="46" y="1028"/>
                    <a:pt x="46" y="959"/>
                  </a:cubicBezTo>
                  <a:cubicBezTo>
                    <a:pt x="46" y="890"/>
                    <a:pt x="89" y="838"/>
                    <a:pt x="159" y="840"/>
                  </a:cubicBezTo>
                  <a:cubicBezTo>
                    <a:pt x="192" y="840"/>
                    <a:pt x="220" y="858"/>
                    <a:pt x="234" y="879"/>
                  </a:cubicBezTo>
                  <a:lnTo>
                    <a:pt x="269" y="853"/>
                  </a:lnTo>
                  <a:close/>
                  <a:moveTo>
                    <a:pt x="4086" y="936"/>
                  </a:moveTo>
                  <a:cubicBezTo>
                    <a:pt x="4086" y="887"/>
                    <a:pt x="4136" y="840"/>
                    <a:pt x="4191" y="840"/>
                  </a:cubicBezTo>
                  <a:cubicBezTo>
                    <a:pt x="4252" y="840"/>
                    <a:pt x="4289" y="879"/>
                    <a:pt x="4289" y="936"/>
                  </a:cubicBezTo>
                  <a:lnTo>
                    <a:pt x="4086" y="936"/>
                  </a:lnTo>
                  <a:close/>
                  <a:moveTo>
                    <a:pt x="4335" y="971"/>
                  </a:moveTo>
                  <a:cubicBezTo>
                    <a:pt x="4335" y="951"/>
                    <a:pt x="4335" y="951"/>
                    <a:pt x="4335" y="951"/>
                  </a:cubicBezTo>
                  <a:cubicBezTo>
                    <a:pt x="4335" y="869"/>
                    <a:pt x="4282" y="802"/>
                    <a:pt x="4191" y="801"/>
                  </a:cubicBezTo>
                  <a:cubicBezTo>
                    <a:pt x="4106" y="801"/>
                    <a:pt x="4039" y="869"/>
                    <a:pt x="4039" y="959"/>
                  </a:cubicBezTo>
                  <a:cubicBezTo>
                    <a:pt x="4039" y="1050"/>
                    <a:pt x="4106" y="1117"/>
                    <a:pt x="4195" y="1117"/>
                  </a:cubicBezTo>
                  <a:cubicBezTo>
                    <a:pt x="4245" y="1117"/>
                    <a:pt x="4289" y="1099"/>
                    <a:pt x="4324" y="1054"/>
                  </a:cubicBezTo>
                  <a:cubicBezTo>
                    <a:pt x="4291" y="1027"/>
                    <a:pt x="4291" y="1027"/>
                    <a:pt x="4291" y="1027"/>
                  </a:cubicBezTo>
                  <a:cubicBezTo>
                    <a:pt x="4275" y="1054"/>
                    <a:pt x="4240" y="1079"/>
                    <a:pt x="4195" y="1079"/>
                  </a:cubicBezTo>
                  <a:cubicBezTo>
                    <a:pt x="4135" y="1079"/>
                    <a:pt x="4090" y="1031"/>
                    <a:pt x="4084" y="971"/>
                  </a:cubicBezTo>
                  <a:lnTo>
                    <a:pt x="4335" y="971"/>
                  </a:lnTo>
                  <a:close/>
                  <a:moveTo>
                    <a:pt x="3996" y="809"/>
                  </a:moveTo>
                  <a:cubicBezTo>
                    <a:pt x="3948" y="809"/>
                    <a:pt x="3948" y="809"/>
                    <a:pt x="3948" y="809"/>
                  </a:cubicBezTo>
                  <a:cubicBezTo>
                    <a:pt x="3852" y="1062"/>
                    <a:pt x="3852" y="1062"/>
                    <a:pt x="3852" y="1062"/>
                  </a:cubicBezTo>
                  <a:cubicBezTo>
                    <a:pt x="3851" y="1062"/>
                    <a:pt x="3851" y="1062"/>
                    <a:pt x="3851" y="1062"/>
                  </a:cubicBezTo>
                  <a:cubicBezTo>
                    <a:pt x="3755" y="809"/>
                    <a:pt x="3755" y="809"/>
                    <a:pt x="3755" y="809"/>
                  </a:cubicBezTo>
                  <a:cubicBezTo>
                    <a:pt x="3705" y="809"/>
                    <a:pt x="3705" y="809"/>
                    <a:pt x="3705" y="809"/>
                  </a:cubicBezTo>
                  <a:cubicBezTo>
                    <a:pt x="3827" y="1110"/>
                    <a:pt x="3827" y="1110"/>
                    <a:pt x="3827" y="1110"/>
                  </a:cubicBezTo>
                  <a:cubicBezTo>
                    <a:pt x="3874" y="1110"/>
                    <a:pt x="3874" y="1110"/>
                    <a:pt x="3874" y="1110"/>
                  </a:cubicBezTo>
                  <a:lnTo>
                    <a:pt x="3996" y="809"/>
                  </a:lnTo>
                  <a:close/>
                  <a:moveTo>
                    <a:pt x="3646" y="693"/>
                  </a:moveTo>
                  <a:cubicBezTo>
                    <a:pt x="3646" y="675"/>
                    <a:pt x="3631" y="662"/>
                    <a:pt x="3615" y="662"/>
                  </a:cubicBezTo>
                  <a:cubicBezTo>
                    <a:pt x="3600" y="662"/>
                    <a:pt x="3584" y="675"/>
                    <a:pt x="3584" y="693"/>
                  </a:cubicBezTo>
                  <a:cubicBezTo>
                    <a:pt x="3584" y="711"/>
                    <a:pt x="3600" y="724"/>
                    <a:pt x="3615" y="724"/>
                  </a:cubicBezTo>
                  <a:cubicBezTo>
                    <a:pt x="3631" y="724"/>
                    <a:pt x="3646" y="711"/>
                    <a:pt x="3646" y="693"/>
                  </a:cubicBezTo>
                  <a:close/>
                  <a:moveTo>
                    <a:pt x="3636" y="809"/>
                  </a:moveTo>
                  <a:cubicBezTo>
                    <a:pt x="3594" y="809"/>
                    <a:pt x="3594" y="809"/>
                    <a:pt x="3594" y="809"/>
                  </a:cubicBezTo>
                  <a:cubicBezTo>
                    <a:pt x="3594" y="1110"/>
                    <a:pt x="3594" y="1110"/>
                    <a:pt x="3594" y="1110"/>
                  </a:cubicBezTo>
                  <a:cubicBezTo>
                    <a:pt x="3636" y="1110"/>
                    <a:pt x="3636" y="1110"/>
                    <a:pt x="3636" y="1110"/>
                  </a:cubicBezTo>
                  <a:lnTo>
                    <a:pt x="3636" y="809"/>
                  </a:lnTo>
                  <a:close/>
                  <a:moveTo>
                    <a:pt x="3505" y="855"/>
                  </a:moveTo>
                  <a:cubicBezTo>
                    <a:pt x="3485" y="816"/>
                    <a:pt x="3446" y="801"/>
                    <a:pt x="3404" y="801"/>
                  </a:cubicBezTo>
                  <a:cubicBezTo>
                    <a:pt x="3348" y="801"/>
                    <a:pt x="3293" y="829"/>
                    <a:pt x="3293" y="892"/>
                  </a:cubicBezTo>
                  <a:cubicBezTo>
                    <a:pt x="3293" y="949"/>
                    <a:pt x="3350" y="966"/>
                    <a:pt x="3370" y="971"/>
                  </a:cubicBezTo>
                  <a:cubicBezTo>
                    <a:pt x="3411" y="980"/>
                    <a:pt x="3411" y="980"/>
                    <a:pt x="3411" y="980"/>
                  </a:cubicBezTo>
                  <a:cubicBezTo>
                    <a:pt x="3443" y="988"/>
                    <a:pt x="3469" y="998"/>
                    <a:pt x="3469" y="1029"/>
                  </a:cubicBezTo>
                  <a:cubicBezTo>
                    <a:pt x="3469" y="1063"/>
                    <a:pt x="3433" y="1079"/>
                    <a:pt x="3398" y="1079"/>
                  </a:cubicBezTo>
                  <a:cubicBezTo>
                    <a:pt x="3363" y="1079"/>
                    <a:pt x="3336" y="1061"/>
                    <a:pt x="3319" y="1034"/>
                  </a:cubicBezTo>
                  <a:cubicBezTo>
                    <a:pt x="3282" y="1059"/>
                    <a:pt x="3282" y="1059"/>
                    <a:pt x="3282" y="1059"/>
                  </a:cubicBezTo>
                  <a:cubicBezTo>
                    <a:pt x="3310" y="1101"/>
                    <a:pt x="3352" y="1117"/>
                    <a:pt x="3398" y="1117"/>
                  </a:cubicBezTo>
                  <a:cubicBezTo>
                    <a:pt x="3456" y="1117"/>
                    <a:pt x="3515" y="1090"/>
                    <a:pt x="3515" y="1025"/>
                  </a:cubicBezTo>
                  <a:cubicBezTo>
                    <a:pt x="3515" y="982"/>
                    <a:pt x="3483" y="952"/>
                    <a:pt x="3442" y="942"/>
                  </a:cubicBezTo>
                  <a:cubicBezTo>
                    <a:pt x="3399" y="932"/>
                    <a:pt x="3399" y="932"/>
                    <a:pt x="3399" y="932"/>
                  </a:cubicBezTo>
                  <a:cubicBezTo>
                    <a:pt x="3359" y="923"/>
                    <a:pt x="3339" y="913"/>
                    <a:pt x="3339" y="885"/>
                  </a:cubicBezTo>
                  <a:cubicBezTo>
                    <a:pt x="3339" y="852"/>
                    <a:pt x="3372" y="840"/>
                    <a:pt x="3402" y="840"/>
                  </a:cubicBezTo>
                  <a:cubicBezTo>
                    <a:pt x="3433" y="840"/>
                    <a:pt x="3454" y="856"/>
                    <a:pt x="3467" y="880"/>
                  </a:cubicBezTo>
                  <a:lnTo>
                    <a:pt x="3505" y="855"/>
                  </a:lnTo>
                  <a:close/>
                  <a:moveTo>
                    <a:pt x="2943" y="809"/>
                  </a:moveTo>
                  <a:cubicBezTo>
                    <a:pt x="2945" y="831"/>
                    <a:pt x="2947" y="859"/>
                    <a:pt x="2947" y="875"/>
                  </a:cubicBezTo>
                  <a:cubicBezTo>
                    <a:pt x="2947" y="1110"/>
                    <a:pt x="2947" y="1110"/>
                    <a:pt x="2947" y="1110"/>
                  </a:cubicBezTo>
                  <a:cubicBezTo>
                    <a:pt x="2989" y="1110"/>
                    <a:pt x="2989" y="1110"/>
                    <a:pt x="2989" y="1110"/>
                  </a:cubicBezTo>
                  <a:cubicBezTo>
                    <a:pt x="2989" y="955"/>
                    <a:pt x="2989" y="955"/>
                    <a:pt x="2989" y="955"/>
                  </a:cubicBezTo>
                  <a:cubicBezTo>
                    <a:pt x="2989" y="845"/>
                    <a:pt x="3071" y="840"/>
                    <a:pt x="3080" y="840"/>
                  </a:cubicBezTo>
                  <a:cubicBezTo>
                    <a:pt x="3143" y="840"/>
                    <a:pt x="3162" y="876"/>
                    <a:pt x="3162" y="943"/>
                  </a:cubicBezTo>
                  <a:cubicBezTo>
                    <a:pt x="3162" y="1110"/>
                    <a:pt x="3162" y="1110"/>
                    <a:pt x="3162" y="1110"/>
                  </a:cubicBezTo>
                  <a:cubicBezTo>
                    <a:pt x="3204" y="1110"/>
                    <a:pt x="3204" y="1110"/>
                    <a:pt x="3204" y="1110"/>
                  </a:cubicBezTo>
                  <a:cubicBezTo>
                    <a:pt x="3204" y="919"/>
                    <a:pt x="3204" y="919"/>
                    <a:pt x="3204" y="919"/>
                  </a:cubicBezTo>
                  <a:cubicBezTo>
                    <a:pt x="3204" y="844"/>
                    <a:pt x="3168" y="801"/>
                    <a:pt x="3091" y="801"/>
                  </a:cubicBezTo>
                  <a:cubicBezTo>
                    <a:pt x="3051" y="801"/>
                    <a:pt x="3009" y="824"/>
                    <a:pt x="2990" y="857"/>
                  </a:cubicBezTo>
                  <a:cubicBezTo>
                    <a:pt x="2989" y="857"/>
                    <a:pt x="2989" y="857"/>
                    <a:pt x="2989" y="857"/>
                  </a:cubicBezTo>
                  <a:cubicBezTo>
                    <a:pt x="2989" y="841"/>
                    <a:pt x="2989" y="825"/>
                    <a:pt x="2987" y="809"/>
                  </a:cubicBezTo>
                  <a:lnTo>
                    <a:pt x="2943" y="809"/>
                  </a:lnTo>
                  <a:close/>
                  <a:moveTo>
                    <a:pt x="2617" y="936"/>
                  </a:moveTo>
                  <a:cubicBezTo>
                    <a:pt x="2617" y="887"/>
                    <a:pt x="2667" y="840"/>
                    <a:pt x="2722" y="840"/>
                  </a:cubicBezTo>
                  <a:cubicBezTo>
                    <a:pt x="2783" y="840"/>
                    <a:pt x="2820" y="879"/>
                    <a:pt x="2820" y="936"/>
                  </a:cubicBezTo>
                  <a:lnTo>
                    <a:pt x="2617" y="936"/>
                  </a:lnTo>
                  <a:close/>
                  <a:moveTo>
                    <a:pt x="2866" y="971"/>
                  </a:moveTo>
                  <a:cubicBezTo>
                    <a:pt x="2866" y="951"/>
                    <a:pt x="2866" y="951"/>
                    <a:pt x="2866" y="951"/>
                  </a:cubicBezTo>
                  <a:cubicBezTo>
                    <a:pt x="2866" y="869"/>
                    <a:pt x="2813" y="802"/>
                    <a:pt x="2722" y="801"/>
                  </a:cubicBezTo>
                  <a:cubicBezTo>
                    <a:pt x="2637" y="801"/>
                    <a:pt x="2571" y="869"/>
                    <a:pt x="2571" y="959"/>
                  </a:cubicBezTo>
                  <a:cubicBezTo>
                    <a:pt x="2571" y="1050"/>
                    <a:pt x="2637" y="1117"/>
                    <a:pt x="2726" y="1117"/>
                  </a:cubicBezTo>
                  <a:cubicBezTo>
                    <a:pt x="2776" y="1117"/>
                    <a:pt x="2820" y="1099"/>
                    <a:pt x="2855" y="1054"/>
                  </a:cubicBezTo>
                  <a:cubicBezTo>
                    <a:pt x="2822" y="1027"/>
                    <a:pt x="2822" y="1027"/>
                    <a:pt x="2822" y="1027"/>
                  </a:cubicBezTo>
                  <a:cubicBezTo>
                    <a:pt x="2806" y="1054"/>
                    <a:pt x="2771" y="1079"/>
                    <a:pt x="2726" y="1079"/>
                  </a:cubicBezTo>
                  <a:cubicBezTo>
                    <a:pt x="2666" y="1079"/>
                    <a:pt x="2621" y="1031"/>
                    <a:pt x="2616" y="971"/>
                  </a:cubicBezTo>
                  <a:lnTo>
                    <a:pt x="2866" y="971"/>
                  </a:lnTo>
                  <a:close/>
                  <a:moveTo>
                    <a:pt x="2225" y="1110"/>
                  </a:moveTo>
                  <a:cubicBezTo>
                    <a:pt x="2268" y="1110"/>
                    <a:pt x="2268" y="1110"/>
                    <a:pt x="2268" y="1110"/>
                  </a:cubicBezTo>
                  <a:cubicBezTo>
                    <a:pt x="2268" y="955"/>
                    <a:pt x="2268" y="955"/>
                    <a:pt x="2268" y="955"/>
                  </a:cubicBezTo>
                  <a:cubicBezTo>
                    <a:pt x="2268" y="845"/>
                    <a:pt x="2350" y="840"/>
                    <a:pt x="2359" y="840"/>
                  </a:cubicBezTo>
                  <a:cubicBezTo>
                    <a:pt x="2422" y="840"/>
                    <a:pt x="2441" y="876"/>
                    <a:pt x="2441" y="943"/>
                  </a:cubicBezTo>
                  <a:cubicBezTo>
                    <a:pt x="2441" y="1110"/>
                    <a:pt x="2441" y="1110"/>
                    <a:pt x="2441" y="1110"/>
                  </a:cubicBezTo>
                  <a:cubicBezTo>
                    <a:pt x="2483" y="1110"/>
                    <a:pt x="2483" y="1110"/>
                    <a:pt x="2483" y="1110"/>
                  </a:cubicBezTo>
                  <a:cubicBezTo>
                    <a:pt x="2483" y="919"/>
                    <a:pt x="2483" y="919"/>
                    <a:pt x="2483" y="919"/>
                  </a:cubicBezTo>
                  <a:cubicBezTo>
                    <a:pt x="2483" y="844"/>
                    <a:pt x="2446" y="801"/>
                    <a:pt x="2370" y="801"/>
                  </a:cubicBezTo>
                  <a:cubicBezTo>
                    <a:pt x="2330" y="801"/>
                    <a:pt x="2288" y="824"/>
                    <a:pt x="2269" y="857"/>
                  </a:cubicBezTo>
                  <a:cubicBezTo>
                    <a:pt x="2268" y="857"/>
                    <a:pt x="2268" y="857"/>
                    <a:pt x="2268" y="857"/>
                  </a:cubicBezTo>
                  <a:cubicBezTo>
                    <a:pt x="2268" y="624"/>
                    <a:pt x="2268" y="624"/>
                    <a:pt x="2268" y="624"/>
                  </a:cubicBezTo>
                  <a:cubicBezTo>
                    <a:pt x="2225" y="624"/>
                    <a:pt x="2225" y="624"/>
                    <a:pt x="2225" y="624"/>
                  </a:cubicBezTo>
                  <a:lnTo>
                    <a:pt x="2225" y="1110"/>
                  </a:lnTo>
                  <a:close/>
                  <a:moveTo>
                    <a:pt x="1896" y="936"/>
                  </a:moveTo>
                  <a:cubicBezTo>
                    <a:pt x="1896" y="887"/>
                    <a:pt x="1946" y="840"/>
                    <a:pt x="2001" y="840"/>
                  </a:cubicBezTo>
                  <a:cubicBezTo>
                    <a:pt x="2062" y="840"/>
                    <a:pt x="2099" y="879"/>
                    <a:pt x="2099" y="936"/>
                  </a:cubicBezTo>
                  <a:lnTo>
                    <a:pt x="1896" y="936"/>
                  </a:lnTo>
                  <a:close/>
                  <a:moveTo>
                    <a:pt x="2145" y="971"/>
                  </a:moveTo>
                  <a:cubicBezTo>
                    <a:pt x="2145" y="951"/>
                    <a:pt x="2145" y="951"/>
                    <a:pt x="2145" y="951"/>
                  </a:cubicBezTo>
                  <a:cubicBezTo>
                    <a:pt x="2145" y="869"/>
                    <a:pt x="2092" y="802"/>
                    <a:pt x="2001" y="801"/>
                  </a:cubicBezTo>
                  <a:cubicBezTo>
                    <a:pt x="1915" y="801"/>
                    <a:pt x="1849" y="869"/>
                    <a:pt x="1849" y="959"/>
                  </a:cubicBezTo>
                  <a:cubicBezTo>
                    <a:pt x="1849" y="1050"/>
                    <a:pt x="1915" y="1117"/>
                    <a:pt x="2005" y="1117"/>
                  </a:cubicBezTo>
                  <a:cubicBezTo>
                    <a:pt x="2054" y="1117"/>
                    <a:pt x="2099" y="1099"/>
                    <a:pt x="2134" y="1054"/>
                  </a:cubicBezTo>
                  <a:cubicBezTo>
                    <a:pt x="2101" y="1027"/>
                    <a:pt x="2101" y="1027"/>
                    <a:pt x="2101" y="1027"/>
                  </a:cubicBezTo>
                  <a:cubicBezTo>
                    <a:pt x="2084" y="1054"/>
                    <a:pt x="2050" y="1079"/>
                    <a:pt x="2005" y="1079"/>
                  </a:cubicBezTo>
                  <a:cubicBezTo>
                    <a:pt x="1945" y="1079"/>
                    <a:pt x="1899" y="1031"/>
                    <a:pt x="1894" y="971"/>
                  </a:cubicBezTo>
                  <a:lnTo>
                    <a:pt x="2145" y="971"/>
                  </a:lnTo>
                  <a:close/>
                  <a:moveTo>
                    <a:pt x="2494" y="1790"/>
                  </a:moveTo>
                  <a:cubicBezTo>
                    <a:pt x="2536" y="1790"/>
                    <a:pt x="2536" y="1790"/>
                    <a:pt x="2536" y="1790"/>
                  </a:cubicBezTo>
                  <a:cubicBezTo>
                    <a:pt x="2536" y="1621"/>
                    <a:pt x="2536" y="1621"/>
                    <a:pt x="2536" y="1621"/>
                  </a:cubicBezTo>
                  <a:cubicBezTo>
                    <a:pt x="2536" y="1580"/>
                    <a:pt x="2565" y="1524"/>
                    <a:pt x="2630" y="1524"/>
                  </a:cubicBezTo>
                  <a:cubicBezTo>
                    <a:pt x="2641" y="1524"/>
                    <a:pt x="2649" y="1526"/>
                    <a:pt x="2654" y="1528"/>
                  </a:cubicBezTo>
                  <a:cubicBezTo>
                    <a:pt x="2662" y="1486"/>
                    <a:pt x="2662" y="1486"/>
                    <a:pt x="2662" y="1486"/>
                  </a:cubicBezTo>
                  <a:cubicBezTo>
                    <a:pt x="2653" y="1483"/>
                    <a:pt x="2643" y="1482"/>
                    <a:pt x="2631" y="1482"/>
                  </a:cubicBezTo>
                  <a:cubicBezTo>
                    <a:pt x="2578" y="1482"/>
                    <a:pt x="2547" y="1513"/>
                    <a:pt x="2535" y="1545"/>
                  </a:cubicBezTo>
                  <a:cubicBezTo>
                    <a:pt x="2533" y="1545"/>
                    <a:pt x="2533" y="1545"/>
                    <a:pt x="2533" y="1545"/>
                  </a:cubicBezTo>
                  <a:cubicBezTo>
                    <a:pt x="2533" y="1490"/>
                    <a:pt x="2533" y="1490"/>
                    <a:pt x="2533" y="1490"/>
                  </a:cubicBezTo>
                  <a:cubicBezTo>
                    <a:pt x="2491" y="1490"/>
                    <a:pt x="2491" y="1490"/>
                    <a:pt x="2491" y="1490"/>
                  </a:cubicBezTo>
                  <a:cubicBezTo>
                    <a:pt x="2493" y="1533"/>
                    <a:pt x="2494" y="1556"/>
                    <a:pt x="2494" y="1583"/>
                  </a:cubicBezTo>
                  <a:lnTo>
                    <a:pt x="2494" y="1790"/>
                  </a:lnTo>
                  <a:close/>
                  <a:moveTo>
                    <a:pt x="2363" y="1640"/>
                  </a:moveTo>
                  <a:cubicBezTo>
                    <a:pt x="2363" y="1707"/>
                    <a:pt x="2319" y="1760"/>
                    <a:pt x="2249" y="1760"/>
                  </a:cubicBezTo>
                  <a:cubicBezTo>
                    <a:pt x="2180" y="1760"/>
                    <a:pt x="2136" y="1707"/>
                    <a:pt x="2136" y="1640"/>
                  </a:cubicBezTo>
                  <a:cubicBezTo>
                    <a:pt x="2136" y="1572"/>
                    <a:pt x="2180" y="1520"/>
                    <a:pt x="2249" y="1520"/>
                  </a:cubicBezTo>
                  <a:cubicBezTo>
                    <a:pt x="2319" y="1520"/>
                    <a:pt x="2363" y="1572"/>
                    <a:pt x="2363" y="1640"/>
                  </a:cubicBezTo>
                  <a:close/>
                  <a:moveTo>
                    <a:pt x="2409" y="1640"/>
                  </a:moveTo>
                  <a:cubicBezTo>
                    <a:pt x="2409" y="1549"/>
                    <a:pt x="2343" y="1482"/>
                    <a:pt x="2249" y="1482"/>
                  </a:cubicBezTo>
                  <a:cubicBezTo>
                    <a:pt x="2156" y="1482"/>
                    <a:pt x="2090" y="1549"/>
                    <a:pt x="2090" y="1640"/>
                  </a:cubicBezTo>
                  <a:cubicBezTo>
                    <a:pt x="2090" y="1731"/>
                    <a:pt x="2156" y="1798"/>
                    <a:pt x="2249" y="1798"/>
                  </a:cubicBezTo>
                  <a:cubicBezTo>
                    <a:pt x="2343" y="1798"/>
                    <a:pt x="2409" y="1731"/>
                    <a:pt x="2409" y="1640"/>
                  </a:cubicBezTo>
                  <a:close/>
                  <a:moveTo>
                    <a:pt x="1711" y="1790"/>
                  </a:moveTo>
                  <a:cubicBezTo>
                    <a:pt x="1753" y="1790"/>
                    <a:pt x="1753" y="1790"/>
                    <a:pt x="1753" y="1790"/>
                  </a:cubicBezTo>
                  <a:cubicBezTo>
                    <a:pt x="1753" y="1621"/>
                    <a:pt x="1753" y="1621"/>
                    <a:pt x="1753" y="1621"/>
                  </a:cubicBezTo>
                  <a:cubicBezTo>
                    <a:pt x="1753" y="1580"/>
                    <a:pt x="1782" y="1524"/>
                    <a:pt x="1847" y="1524"/>
                  </a:cubicBezTo>
                  <a:cubicBezTo>
                    <a:pt x="1858" y="1524"/>
                    <a:pt x="1866" y="1526"/>
                    <a:pt x="1871" y="1528"/>
                  </a:cubicBezTo>
                  <a:cubicBezTo>
                    <a:pt x="1879" y="1486"/>
                    <a:pt x="1879" y="1486"/>
                    <a:pt x="1879" y="1486"/>
                  </a:cubicBezTo>
                  <a:cubicBezTo>
                    <a:pt x="1870" y="1483"/>
                    <a:pt x="1860" y="1482"/>
                    <a:pt x="1848" y="1482"/>
                  </a:cubicBezTo>
                  <a:cubicBezTo>
                    <a:pt x="1795" y="1482"/>
                    <a:pt x="1764" y="1513"/>
                    <a:pt x="1751" y="1545"/>
                  </a:cubicBezTo>
                  <a:cubicBezTo>
                    <a:pt x="1750" y="1545"/>
                    <a:pt x="1750" y="1545"/>
                    <a:pt x="1750" y="1545"/>
                  </a:cubicBezTo>
                  <a:cubicBezTo>
                    <a:pt x="1750" y="1490"/>
                    <a:pt x="1750" y="1490"/>
                    <a:pt x="1750" y="1490"/>
                  </a:cubicBezTo>
                  <a:cubicBezTo>
                    <a:pt x="1708" y="1490"/>
                    <a:pt x="1708" y="1490"/>
                    <a:pt x="1708" y="1490"/>
                  </a:cubicBezTo>
                  <a:cubicBezTo>
                    <a:pt x="1710" y="1533"/>
                    <a:pt x="1711" y="1556"/>
                    <a:pt x="1711" y="1583"/>
                  </a:cubicBezTo>
                  <a:lnTo>
                    <a:pt x="1711" y="1790"/>
                  </a:lnTo>
                  <a:close/>
                  <a:moveTo>
                    <a:pt x="1377" y="1617"/>
                  </a:moveTo>
                  <a:cubicBezTo>
                    <a:pt x="1377" y="1567"/>
                    <a:pt x="1427" y="1520"/>
                    <a:pt x="1482" y="1520"/>
                  </a:cubicBezTo>
                  <a:cubicBezTo>
                    <a:pt x="1543" y="1520"/>
                    <a:pt x="1580" y="1560"/>
                    <a:pt x="1580" y="1617"/>
                  </a:cubicBezTo>
                  <a:lnTo>
                    <a:pt x="1377" y="1617"/>
                  </a:lnTo>
                  <a:close/>
                  <a:moveTo>
                    <a:pt x="1626" y="1652"/>
                  </a:moveTo>
                  <a:cubicBezTo>
                    <a:pt x="1626" y="1632"/>
                    <a:pt x="1626" y="1632"/>
                    <a:pt x="1626" y="1632"/>
                  </a:cubicBezTo>
                  <a:cubicBezTo>
                    <a:pt x="1626" y="1550"/>
                    <a:pt x="1573" y="1483"/>
                    <a:pt x="1482" y="1482"/>
                  </a:cubicBezTo>
                  <a:cubicBezTo>
                    <a:pt x="1397" y="1482"/>
                    <a:pt x="1330" y="1549"/>
                    <a:pt x="1330" y="1640"/>
                  </a:cubicBezTo>
                  <a:cubicBezTo>
                    <a:pt x="1330" y="1731"/>
                    <a:pt x="1397" y="1798"/>
                    <a:pt x="1486" y="1798"/>
                  </a:cubicBezTo>
                  <a:cubicBezTo>
                    <a:pt x="1535" y="1798"/>
                    <a:pt x="1580" y="1779"/>
                    <a:pt x="1615" y="1734"/>
                  </a:cubicBezTo>
                  <a:cubicBezTo>
                    <a:pt x="1582" y="1707"/>
                    <a:pt x="1582" y="1707"/>
                    <a:pt x="1582" y="1707"/>
                  </a:cubicBezTo>
                  <a:cubicBezTo>
                    <a:pt x="1566" y="1734"/>
                    <a:pt x="1531" y="1760"/>
                    <a:pt x="1486" y="1760"/>
                  </a:cubicBezTo>
                  <a:cubicBezTo>
                    <a:pt x="1426" y="1760"/>
                    <a:pt x="1381" y="1712"/>
                    <a:pt x="1375" y="1652"/>
                  </a:cubicBezTo>
                  <a:lnTo>
                    <a:pt x="1626" y="1652"/>
                  </a:lnTo>
                  <a:close/>
                  <a:moveTo>
                    <a:pt x="1287" y="1534"/>
                  </a:moveTo>
                  <a:cubicBezTo>
                    <a:pt x="1257" y="1499"/>
                    <a:pt x="1217" y="1483"/>
                    <a:pt x="1177" y="1482"/>
                  </a:cubicBezTo>
                  <a:cubicBezTo>
                    <a:pt x="1078" y="1481"/>
                    <a:pt x="1017" y="1549"/>
                    <a:pt x="1017" y="1640"/>
                  </a:cubicBezTo>
                  <a:cubicBezTo>
                    <a:pt x="1017" y="1731"/>
                    <a:pt x="1078" y="1799"/>
                    <a:pt x="1177" y="1798"/>
                  </a:cubicBezTo>
                  <a:cubicBezTo>
                    <a:pt x="1217" y="1797"/>
                    <a:pt x="1257" y="1781"/>
                    <a:pt x="1287" y="1746"/>
                  </a:cubicBezTo>
                  <a:cubicBezTo>
                    <a:pt x="1252" y="1720"/>
                    <a:pt x="1252" y="1720"/>
                    <a:pt x="1252" y="1720"/>
                  </a:cubicBezTo>
                  <a:cubicBezTo>
                    <a:pt x="1238" y="1742"/>
                    <a:pt x="1210" y="1760"/>
                    <a:pt x="1177" y="1760"/>
                  </a:cubicBezTo>
                  <a:cubicBezTo>
                    <a:pt x="1107" y="1761"/>
                    <a:pt x="1064" y="1709"/>
                    <a:pt x="1064" y="1640"/>
                  </a:cubicBezTo>
                  <a:cubicBezTo>
                    <a:pt x="1064" y="1571"/>
                    <a:pt x="1107" y="1519"/>
                    <a:pt x="1177" y="1520"/>
                  </a:cubicBezTo>
                  <a:cubicBezTo>
                    <a:pt x="1210" y="1520"/>
                    <a:pt x="1238" y="1538"/>
                    <a:pt x="1252" y="1560"/>
                  </a:cubicBezTo>
                  <a:lnTo>
                    <a:pt x="1287" y="1534"/>
                  </a:lnTo>
                  <a:close/>
                  <a:moveTo>
                    <a:pt x="669" y="1490"/>
                  </a:moveTo>
                  <a:cubicBezTo>
                    <a:pt x="670" y="1511"/>
                    <a:pt x="672" y="1540"/>
                    <a:pt x="672" y="1556"/>
                  </a:cubicBezTo>
                  <a:cubicBezTo>
                    <a:pt x="672" y="1790"/>
                    <a:pt x="672" y="1790"/>
                    <a:pt x="672" y="1790"/>
                  </a:cubicBezTo>
                  <a:cubicBezTo>
                    <a:pt x="715" y="1790"/>
                    <a:pt x="715" y="1790"/>
                    <a:pt x="715" y="1790"/>
                  </a:cubicBezTo>
                  <a:cubicBezTo>
                    <a:pt x="715" y="1636"/>
                    <a:pt x="715" y="1636"/>
                    <a:pt x="715" y="1636"/>
                  </a:cubicBezTo>
                  <a:cubicBezTo>
                    <a:pt x="715" y="1526"/>
                    <a:pt x="797" y="1520"/>
                    <a:pt x="806" y="1520"/>
                  </a:cubicBezTo>
                  <a:cubicBezTo>
                    <a:pt x="869" y="1520"/>
                    <a:pt x="887" y="1557"/>
                    <a:pt x="887" y="1624"/>
                  </a:cubicBezTo>
                  <a:cubicBezTo>
                    <a:pt x="887" y="1790"/>
                    <a:pt x="887" y="1790"/>
                    <a:pt x="887" y="1790"/>
                  </a:cubicBezTo>
                  <a:cubicBezTo>
                    <a:pt x="930" y="1790"/>
                    <a:pt x="930" y="1790"/>
                    <a:pt x="930" y="1790"/>
                  </a:cubicBezTo>
                  <a:cubicBezTo>
                    <a:pt x="930" y="1599"/>
                    <a:pt x="930" y="1599"/>
                    <a:pt x="930" y="1599"/>
                  </a:cubicBezTo>
                  <a:cubicBezTo>
                    <a:pt x="930" y="1525"/>
                    <a:pt x="893" y="1482"/>
                    <a:pt x="817" y="1482"/>
                  </a:cubicBezTo>
                  <a:cubicBezTo>
                    <a:pt x="777" y="1482"/>
                    <a:pt x="734" y="1505"/>
                    <a:pt x="716" y="1538"/>
                  </a:cubicBezTo>
                  <a:cubicBezTo>
                    <a:pt x="715" y="1538"/>
                    <a:pt x="715" y="1538"/>
                    <a:pt x="715" y="1538"/>
                  </a:cubicBezTo>
                  <a:cubicBezTo>
                    <a:pt x="715" y="1522"/>
                    <a:pt x="715" y="1506"/>
                    <a:pt x="713" y="1490"/>
                  </a:cubicBezTo>
                  <a:lnTo>
                    <a:pt x="669" y="1490"/>
                  </a:lnTo>
                  <a:close/>
                  <a:moveTo>
                    <a:pt x="528" y="1641"/>
                  </a:moveTo>
                  <a:cubicBezTo>
                    <a:pt x="528" y="1662"/>
                    <a:pt x="528" y="1662"/>
                    <a:pt x="528" y="1662"/>
                  </a:cubicBezTo>
                  <a:cubicBezTo>
                    <a:pt x="528" y="1716"/>
                    <a:pt x="498" y="1760"/>
                    <a:pt x="437" y="1760"/>
                  </a:cubicBezTo>
                  <a:cubicBezTo>
                    <a:pt x="403" y="1760"/>
                    <a:pt x="366" y="1744"/>
                    <a:pt x="366" y="1704"/>
                  </a:cubicBezTo>
                  <a:cubicBezTo>
                    <a:pt x="366" y="1644"/>
                    <a:pt x="463" y="1641"/>
                    <a:pt x="506" y="1641"/>
                  </a:cubicBezTo>
                  <a:lnTo>
                    <a:pt x="528" y="1641"/>
                  </a:lnTo>
                  <a:close/>
                  <a:moveTo>
                    <a:pt x="507" y="1606"/>
                  </a:moveTo>
                  <a:cubicBezTo>
                    <a:pt x="435" y="1606"/>
                    <a:pt x="320" y="1612"/>
                    <a:pt x="320" y="1710"/>
                  </a:cubicBezTo>
                  <a:cubicBezTo>
                    <a:pt x="320" y="1769"/>
                    <a:pt x="370" y="1798"/>
                    <a:pt x="423" y="1798"/>
                  </a:cubicBezTo>
                  <a:cubicBezTo>
                    <a:pt x="472" y="1798"/>
                    <a:pt x="505" y="1781"/>
                    <a:pt x="529" y="1742"/>
                  </a:cubicBezTo>
                  <a:cubicBezTo>
                    <a:pt x="531" y="1742"/>
                    <a:pt x="531" y="1742"/>
                    <a:pt x="531" y="1742"/>
                  </a:cubicBezTo>
                  <a:cubicBezTo>
                    <a:pt x="531" y="1758"/>
                    <a:pt x="532" y="1776"/>
                    <a:pt x="534" y="1790"/>
                  </a:cubicBezTo>
                  <a:cubicBezTo>
                    <a:pt x="576" y="1790"/>
                    <a:pt x="576" y="1790"/>
                    <a:pt x="576" y="1790"/>
                  </a:cubicBezTo>
                  <a:cubicBezTo>
                    <a:pt x="573" y="1774"/>
                    <a:pt x="570" y="1746"/>
                    <a:pt x="570" y="1723"/>
                  </a:cubicBezTo>
                  <a:cubicBezTo>
                    <a:pt x="570" y="1589"/>
                    <a:pt x="570" y="1589"/>
                    <a:pt x="570" y="1589"/>
                  </a:cubicBezTo>
                  <a:cubicBezTo>
                    <a:pt x="570" y="1515"/>
                    <a:pt x="520" y="1482"/>
                    <a:pt x="461" y="1482"/>
                  </a:cubicBezTo>
                  <a:cubicBezTo>
                    <a:pt x="404" y="1482"/>
                    <a:pt x="361" y="1497"/>
                    <a:pt x="333" y="1526"/>
                  </a:cubicBezTo>
                  <a:cubicBezTo>
                    <a:pt x="359" y="1556"/>
                    <a:pt x="359" y="1556"/>
                    <a:pt x="359" y="1556"/>
                  </a:cubicBezTo>
                  <a:cubicBezTo>
                    <a:pt x="385" y="1533"/>
                    <a:pt x="416" y="1520"/>
                    <a:pt x="451" y="1520"/>
                  </a:cubicBezTo>
                  <a:cubicBezTo>
                    <a:pt x="503" y="1520"/>
                    <a:pt x="528" y="1546"/>
                    <a:pt x="528" y="1598"/>
                  </a:cubicBezTo>
                  <a:cubicBezTo>
                    <a:pt x="528" y="1606"/>
                    <a:pt x="528" y="1606"/>
                    <a:pt x="528" y="1606"/>
                  </a:cubicBezTo>
                  <a:lnTo>
                    <a:pt x="507" y="1606"/>
                  </a:lnTo>
                  <a:close/>
                  <a:moveTo>
                    <a:pt x="276" y="1534"/>
                  </a:moveTo>
                  <a:cubicBezTo>
                    <a:pt x="246" y="1499"/>
                    <a:pt x="207" y="1483"/>
                    <a:pt x="166" y="1482"/>
                  </a:cubicBezTo>
                  <a:cubicBezTo>
                    <a:pt x="68" y="1481"/>
                    <a:pt x="7" y="1549"/>
                    <a:pt x="7" y="1640"/>
                  </a:cubicBezTo>
                  <a:cubicBezTo>
                    <a:pt x="7" y="1731"/>
                    <a:pt x="68" y="1799"/>
                    <a:pt x="166" y="1798"/>
                  </a:cubicBezTo>
                  <a:cubicBezTo>
                    <a:pt x="207" y="1797"/>
                    <a:pt x="246" y="1781"/>
                    <a:pt x="276" y="1746"/>
                  </a:cubicBezTo>
                  <a:cubicBezTo>
                    <a:pt x="241" y="1720"/>
                    <a:pt x="241" y="1720"/>
                    <a:pt x="241" y="1720"/>
                  </a:cubicBezTo>
                  <a:cubicBezTo>
                    <a:pt x="227" y="1742"/>
                    <a:pt x="200" y="1760"/>
                    <a:pt x="166" y="1760"/>
                  </a:cubicBezTo>
                  <a:cubicBezTo>
                    <a:pt x="96" y="1761"/>
                    <a:pt x="53" y="1709"/>
                    <a:pt x="53" y="1640"/>
                  </a:cubicBezTo>
                  <a:cubicBezTo>
                    <a:pt x="53" y="1571"/>
                    <a:pt x="96" y="1519"/>
                    <a:pt x="166" y="1520"/>
                  </a:cubicBezTo>
                  <a:cubicBezTo>
                    <a:pt x="200" y="1520"/>
                    <a:pt x="227" y="1538"/>
                    <a:pt x="241" y="1560"/>
                  </a:cubicBezTo>
                  <a:lnTo>
                    <a:pt x="276" y="1534"/>
                  </a:lnTo>
                  <a:close/>
                  <a:moveTo>
                    <a:pt x="5315" y="1490"/>
                  </a:moveTo>
                  <a:cubicBezTo>
                    <a:pt x="5316" y="1511"/>
                    <a:pt x="5318" y="1540"/>
                    <a:pt x="5318" y="1556"/>
                  </a:cubicBezTo>
                  <a:cubicBezTo>
                    <a:pt x="5318" y="1790"/>
                    <a:pt x="5318" y="1790"/>
                    <a:pt x="5318" y="1790"/>
                  </a:cubicBezTo>
                  <a:cubicBezTo>
                    <a:pt x="5361" y="1790"/>
                    <a:pt x="5361" y="1790"/>
                    <a:pt x="5361" y="1790"/>
                  </a:cubicBezTo>
                  <a:cubicBezTo>
                    <a:pt x="5361" y="1636"/>
                    <a:pt x="5361" y="1636"/>
                    <a:pt x="5361" y="1636"/>
                  </a:cubicBezTo>
                  <a:cubicBezTo>
                    <a:pt x="5361" y="1526"/>
                    <a:pt x="5443" y="1520"/>
                    <a:pt x="5452" y="1520"/>
                  </a:cubicBezTo>
                  <a:cubicBezTo>
                    <a:pt x="5515" y="1520"/>
                    <a:pt x="5533" y="1557"/>
                    <a:pt x="5533" y="1624"/>
                  </a:cubicBezTo>
                  <a:cubicBezTo>
                    <a:pt x="5533" y="1790"/>
                    <a:pt x="5533" y="1790"/>
                    <a:pt x="5533" y="1790"/>
                  </a:cubicBezTo>
                  <a:cubicBezTo>
                    <a:pt x="5576" y="1790"/>
                    <a:pt x="5576" y="1790"/>
                    <a:pt x="5576" y="1790"/>
                  </a:cubicBezTo>
                  <a:cubicBezTo>
                    <a:pt x="5576" y="1599"/>
                    <a:pt x="5576" y="1599"/>
                    <a:pt x="5576" y="1599"/>
                  </a:cubicBezTo>
                  <a:cubicBezTo>
                    <a:pt x="5576" y="1525"/>
                    <a:pt x="5539" y="1482"/>
                    <a:pt x="5463" y="1482"/>
                  </a:cubicBezTo>
                  <a:cubicBezTo>
                    <a:pt x="5423" y="1482"/>
                    <a:pt x="5381" y="1505"/>
                    <a:pt x="5362" y="1538"/>
                  </a:cubicBezTo>
                  <a:cubicBezTo>
                    <a:pt x="5361" y="1538"/>
                    <a:pt x="5361" y="1538"/>
                    <a:pt x="5361" y="1538"/>
                  </a:cubicBezTo>
                  <a:cubicBezTo>
                    <a:pt x="5361" y="1522"/>
                    <a:pt x="5361" y="1506"/>
                    <a:pt x="5359" y="1490"/>
                  </a:cubicBezTo>
                  <a:lnTo>
                    <a:pt x="5315" y="1490"/>
                  </a:lnTo>
                  <a:close/>
                  <a:moveTo>
                    <a:pt x="5191" y="1640"/>
                  </a:moveTo>
                  <a:cubicBezTo>
                    <a:pt x="5191" y="1707"/>
                    <a:pt x="5148" y="1760"/>
                    <a:pt x="5078" y="1760"/>
                  </a:cubicBezTo>
                  <a:cubicBezTo>
                    <a:pt x="5008" y="1760"/>
                    <a:pt x="4965" y="1707"/>
                    <a:pt x="4965" y="1640"/>
                  </a:cubicBezTo>
                  <a:cubicBezTo>
                    <a:pt x="4965" y="1572"/>
                    <a:pt x="5008" y="1520"/>
                    <a:pt x="5078" y="1520"/>
                  </a:cubicBezTo>
                  <a:cubicBezTo>
                    <a:pt x="5148" y="1520"/>
                    <a:pt x="5191" y="1572"/>
                    <a:pt x="5191" y="1640"/>
                  </a:cubicBezTo>
                  <a:close/>
                  <a:moveTo>
                    <a:pt x="5238" y="1640"/>
                  </a:moveTo>
                  <a:cubicBezTo>
                    <a:pt x="5238" y="1549"/>
                    <a:pt x="5172" y="1482"/>
                    <a:pt x="5078" y="1482"/>
                  </a:cubicBezTo>
                  <a:cubicBezTo>
                    <a:pt x="4985" y="1482"/>
                    <a:pt x="4918" y="1549"/>
                    <a:pt x="4918" y="1640"/>
                  </a:cubicBezTo>
                  <a:cubicBezTo>
                    <a:pt x="4918" y="1731"/>
                    <a:pt x="4985" y="1798"/>
                    <a:pt x="5078" y="1798"/>
                  </a:cubicBezTo>
                  <a:cubicBezTo>
                    <a:pt x="5172" y="1798"/>
                    <a:pt x="5238" y="1731"/>
                    <a:pt x="5238" y="1640"/>
                  </a:cubicBezTo>
                  <a:close/>
                  <a:moveTo>
                    <a:pt x="4838" y="1374"/>
                  </a:moveTo>
                  <a:cubicBezTo>
                    <a:pt x="4838" y="1356"/>
                    <a:pt x="4822" y="1343"/>
                    <a:pt x="4807" y="1343"/>
                  </a:cubicBezTo>
                  <a:cubicBezTo>
                    <a:pt x="4792" y="1343"/>
                    <a:pt x="4776" y="1356"/>
                    <a:pt x="4776" y="1374"/>
                  </a:cubicBezTo>
                  <a:cubicBezTo>
                    <a:pt x="4776" y="1392"/>
                    <a:pt x="4792" y="1405"/>
                    <a:pt x="4807" y="1405"/>
                  </a:cubicBezTo>
                  <a:cubicBezTo>
                    <a:pt x="4822" y="1405"/>
                    <a:pt x="4838" y="1392"/>
                    <a:pt x="4838" y="1374"/>
                  </a:cubicBezTo>
                  <a:close/>
                  <a:moveTo>
                    <a:pt x="4828" y="1490"/>
                  </a:moveTo>
                  <a:cubicBezTo>
                    <a:pt x="4786" y="1490"/>
                    <a:pt x="4786" y="1490"/>
                    <a:pt x="4786" y="1490"/>
                  </a:cubicBezTo>
                  <a:cubicBezTo>
                    <a:pt x="4786" y="1790"/>
                    <a:pt x="4786" y="1790"/>
                    <a:pt x="4786" y="1790"/>
                  </a:cubicBezTo>
                  <a:cubicBezTo>
                    <a:pt x="4828" y="1790"/>
                    <a:pt x="4828" y="1790"/>
                    <a:pt x="4828" y="1790"/>
                  </a:cubicBezTo>
                  <a:lnTo>
                    <a:pt x="4828" y="1490"/>
                  </a:lnTo>
                  <a:close/>
                  <a:moveTo>
                    <a:pt x="4715" y="1490"/>
                  </a:moveTo>
                  <a:cubicBezTo>
                    <a:pt x="4628" y="1490"/>
                    <a:pt x="4628" y="1490"/>
                    <a:pt x="4628" y="1490"/>
                  </a:cubicBezTo>
                  <a:cubicBezTo>
                    <a:pt x="4628" y="1405"/>
                    <a:pt x="4628" y="1405"/>
                    <a:pt x="4628" y="1405"/>
                  </a:cubicBezTo>
                  <a:cubicBezTo>
                    <a:pt x="4586" y="1405"/>
                    <a:pt x="4586" y="1405"/>
                    <a:pt x="4586" y="1405"/>
                  </a:cubicBezTo>
                  <a:cubicBezTo>
                    <a:pt x="4586" y="1490"/>
                    <a:pt x="4586" y="1490"/>
                    <a:pt x="4586" y="1490"/>
                  </a:cubicBezTo>
                  <a:cubicBezTo>
                    <a:pt x="4522" y="1490"/>
                    <a:pt x="4522" y="1490"/>
                    <a:pt x="4522" y="1490"/>
                  </a:cubicBezTo>
                  <a:cubicBezTo>
                    <a:pt x="4522" y="1528"/>
                    <a:pt x="4522" y="1528"/>
                    <a:pt x="4522" y="1528"/>
                  </a:cubicBezTo>
                  <a:cubicBezTo>
                    <a:pt x="4586" y="1528"/>
                    <a:pt x="4586" y="1528"/>
                    <a:pt x="4586" y="1528"/>
                  </a:cubicBezTo>
                  <a:cubicBezTo>
                    <a:pt x="4586" y="1718"/>
                    <a:pt x="4586" y="1718"/>
                    <a:pt x="4586" y="1718"/>
                  </a:cubicBezTo>
                  <a:cubicBezTo>
                    <a:pt x="4586" y="1784"/>
                    <a:pt x="4628" y="1798"/>
                    <a:pt x="4661" y="1798"/>
                  </a:cubicBezTo>
                  <a:cubicBezTo>
                    <a:pt x="4682" y="1798"/>
                    <a:pt x="4702" y="1794"/>
                    <a:pt x="4718" y="1787"/>
                  </a:cubicBezTo>
                  <a:cubicBezTo>
                    <a:pt x="4716" y="1748"/>
                    <a:pt x="4716" y="1748"/>
                    <a:pt x="4716" y="1748"/>
                  </a:cubicBezTo>
                  <a:cubicBezTo>
                    <a:pt x="4703" y="1755"/>
                    <a:pt x="4687" y="1760"/>
                    <a:pt x="4672" y="1760"/>
                  </a:cubicBezTo>
                  <a:cubicBezTo>
                    <a:pt x="4646" y="1760"/>
                    <a:pt x="4628" y="1751"/>
                    <a:pt x="4628" y="1706"/>
                  </a:cubicBezTo>
                  <a:cubicBezTo>
                    <a:pt x="4628" y="1528"/>
                    <a:pt x="4628" y="1528"/>
                    <a:pt x="4628" y="1528"/>
                  </a:cubicBezTo>
                  <a:cubicBezTo>
                    <a:pt x="4715" y="1528"/>
                    <a:pt x="4715" y="1528"/>
                    <a:pt x="4715" y="1528"/>
                  </a:cubicBezTo>
                  <a:lnTo>
                    <a:pt x="4715" y="1490"/>
                  </a:lnTo>
                  <a:close/>
                  <a:moveTo>
                    <a:pt x="4416" y="1641"/>
                  </a:moveTo>
                  <a:cubicBezTo>
                    <a:pt x="4416" y="1662"/>
                    <a:pt x="4416" y="1662"/>
                    <a:pt x="4416" y="1662"/>
                  </a:cubicBezTo>
                  <a:cubicBezTo>
                    <a:pt x="4416" y="1716"/>
                    <a:pt x="4386" y="1760"/>
                    <a:pt x="4324" y="1760"/>
                  </a:cubicBezTo>
                  <a:cubicBezTo>
                    <a:pt x="4290" y="1760"/>
                    <a:pt x="4254" y="1744"/>
                    <a:pt x="4254" y="1704"/>
                  </a:cubicBezTo>
                  <a:cubicBezTo>
                    <a:pt x="4254" y="1644"/>
                    <a:pt x="4351" y="1641"/>
                    <a:pt x="4394" y="1641"/>
                  </a:cubicBezTo>
                  <a:lnTo>
                    <a:pt x="4416" y="1641"/>
                  </a:lnTo>
                  <a:close/>
                  <a:moveTo>
                    <a:pt x="4394" y="1606"/>
                  </a:moveTo>
                  <a:cubicBezTo>
                    <a:pt x="4322" y="1606"/>
                    <a:pt x="4207" y="1612"/>
                    <a:pt x="4207" y="1710"/>
                  </a:cubicBezTo>
                  <a:cubicBezTo>
                    <a:pt x="4207" y="1769"/>
                    <a:pt x="4257" y="1798"/>
                    <a:pt x="4311" y="1798"/>
                  </a:cubicBezTo>
                  <a:cubicBezTo>
                    <a:pt x="4359" y="1798"/>
                    <a:pt x="4392" y="1781"/>
                    <a:pt x="4417" y="1742"/>
                  </a:cubicBezTo>
                  <a:cubicBezTo>
                    <a:pt x="4418" y="1742"/>
                    <a:pt x="4418" y="1742"/>
                    <a:pt x="4418" y="1742"/>
                  </a:cubicBezTo>
                  <a:cubicBezTo>
                    <a:pt x="4418" y="1758"/>
                    <a:pt x="4419" y="1776"/>
                    <a:pt x="4422" y="1790"/>
                  </a:cubicBezTo>
                  <a:cubicBezTo>
                    <a:pt x="4463" y="1790"/>
                    <a:pt x="4463" y="1790"/>
                    <a:pt x="4463" y="1790"/>
                  </a:cubicBezTo>
                  <a:cubicBezTo>
                    <a:pt x="4461" y="1774"/>
                    <a:pt x="4458" y="1746"/>
                    <a:pt x="4458" y="1723"/>
                  </a:cubicBezTo>
                  <a:cubicBezTo>
                    <a:pt x="4458" y="1589"/>
                    <a:pt x="4458" y="1589"/>
                    <a:pt x="4458" y="1589"/>
                  </a:cubicBezTo>
                  <a:cubicBezTo>
                    <a:pt x="4458" y="1515"/>
                    <a:pt x="4407" y="1482"/>
                    <a:pt x="4348" y="1482"/>
                  </a:cubicBezTo>
                  <a:cubicBezTo>
                    <a:pt x="4291" y="1482"/>
                    <a:pt x="4248" y="1497"/>
                    <a:pt x="4221" y="1526"/>
                  </a:cubicBezTo>
                  <a:cubicBezTo>
                    <a:pt x="4246" y="1556"/>
                    <a:pt x="4246" y="1556"/>
                    <a:pt x="4246" y="1556"/>
                  </a:cubicBezTo>
                  <a:cubicBezTo>
                    <a:pt x="4272" y="1533"/>
                    <a:pt x="4303" y="1520"/>
                    <a:pt x="4338" y="1520"/>
                  </a:cubicBezTo>
                  <a:cubicBezTo>
                    <a:pt x="4390" y="1520"/>
                    <a:pt x="4416" y="1546"/>
                    <a:pt x="4416" y="1598"/>
                  </a:cubicBezTo>
                  <a:cubicBezTo>
                    <a:pt x="4416" y="1606"/>
                    <a:pt x="4416" y="1606"/>
                    <a:pt x="4416" y="1606"/>
                  </a:cubicBezTo>
                  <a:lnTo>
                    <a:pt x="4394" y="1606"/>
                  </a:lnTo>
                  <a:close/>
                  <a:moveTo>
                    <a:pt x="4143" y="1536"/>
                  </a:moveTo>
                  <a:cubicBezTo>
                    <a:pt x="4124" y="1497"/>
                    <a:pt x="4084" y="1482"/>
                    <a:pt x="4043" y="1482"/>
                  </a:cubicBezTo>
                  <a:cubicBezTo>
                    <a:pt x="3986" y="1482"/>
                    <a:pt x="3932" y="1510"/>
                    <a:pt x="3932" y="1572"/>
                  </a:cubicBezTo>
                  <a:cubicBezTo>
                    <a:pt x="3932" y="1630"/>
                    <a:pt x="3988" y="1646"/>
                    <a:pt x="4009" y="1652"/>
                  </a:cubicBezTo>
                  <a:cubicBezTo>
                    <a:pt x="4050" y="1661"/>
                    <a:pt x="4050" y="1661"/>
                    <a:pt x="4050" y="1661"/>
                  </a:cubicBezTo>
                  <a:cubicBezTo>
                    <a:pt x="4081" y="1669"/>
                    <a:pt x="4107" y="1679"/>
                    <a:pt x="4107" y="1709"/>
                  </a:cubicBezTo>
                  <a:cubicBezTo>
                    <a:pt x="4107" y="1744"/>
                    <a:pt x="4071" y="1760"/>
                    <a:pt x="4036" y="1760"/>
                  </a:cubicBezTo>
                  <a:cubicBezTo>
                    <a:pt x="4001" y="1760"/>
                    <a:pt x="3975" y="1742"/>
                    <a:pt x="3957" y="1715"/>
                  </a:cubicBezTo>
                  <a:cubicBezTo>
                    <a:pt x="3921" y="1740"/>
                    <a:pt x="3921" y="1740"/>
                    <a:pt x="3921" y="1740"/>
                  </a:cubicBezTo>
                  <a:cubicBezTo>
                    <a:pt x="3949" y="1782"/>
                    <a:pt x="3991" y="1798"/>
                    <a:pt x="4036" y="1798"/>
                  </a:cubicBezTo>
                  <a:cubicBezTo>
                    <a:pt x="4095" y="1798"/>
                    <a:pt x="4153" y="1771"/>
                    <a:pt x="4153" y="1706"/>
                  </a:cubicBezTo>
                  <a:cubicBezTo>
                    <a:pt x="4153" y="1663"/>
                    <a:pt x="4122" y="1633"/>
                    <a:pt x="4080" y="1623"/>
                  </a:cubicBezTo>
                  <a:cubicBezTo>
                    <a:pt x="4037" y="1613"/>
                    <a:pt x="4037" y="1613"/>
                    <a:pt x="4037" y="1613"/>
                  </a:cubicBezTo>
                  <a:cubicBezTo>
                    <a:pt x="3998" y="1604"/>
                    <a:pt x="3978" y="1594"/>
                    <a:pt x="3978" y="1565"/>
                  </a:cubicBezTo>
                  <a:cubicBezTo>
                    <a:pt x="3978" y="1533"/>
                    <a:pt x="4011" y="1520"/>
                    <a:pt x="4040" y="1520"/>
                  </a:cubicBezTo>
                  <a:cubicBezTo>
                    <a:pt x="4071" y="1520"/>
                    <a:pt x="4092" y="1536"/>
                    <a:pt x="4105" y="1561"/>
                  </a:cubicBezTo>
                  <a:lnTo>
                    <a:pt x="4143" y="1536"/>
                  </a:lnTo>
                  <a:close/>
                  <a:moveTo>
                    <a:pt x="3850" y="1374"/>
                  </a:moveTo>
                  <a:cubicBezTo>
                    <a:pt x="3850" y="1356"/>
                    <a:pt x="3834" y="1343"/>
                    <a:pt x="3819" y="1343"/>
                  </a:cubicBezTo>
                  <a:cubicBezTo>
                    <a:pt x="3804" y="1343"/>
                    <a:pt x="3788" y="1356"/>
                    <a:pt x="3788" y="1374"/>
                  </a:cubicBezTo>
                  <a:cubicBezTo>
                    <a:pt x="3788" y="1392"/>
                    <a:pt x="3804" y="1405"/>
                    <a:pt x="3819" y="1405"/>
                  </a:cubicBezTo>
                  <a:cubicBezTo>
                    <a:pt x="3834" y="1405"/>
                    <a:pt x="3850" y="1392"/>
                    <a:pt x="3850" y="1374"/>
                  </a:cubicBezTo>
                  <a:close/>
                  <a:moveTo>
                    <a:pt x="3840" y="1490"/>
                  </a:moveTo>
                  <a:cubicBezTo>
                    <a:pt x="3798" y="1490"/>
                    <a:pt x="3798" y="1490"/>
                    <a:pt x="3798" y="1490"/>
                  </a:cubicBezTo>
                  <a:cubicBezTo>
                    <a:pt x="3798" y="1790"/>
                    <a:pt x="3798" y="1790"/>
                    <a:pt x="3798" y="1790"/>
                  </a:cubicBezTo>
                  <a:cubicBezTo>
                    <a:pt x="3840" y="1790"/>
                    <a:pt x="3840" y="1790"/>
                    <a:pt x="3840" y="1790"/>
                  </a:cubicBezTo>
                  <a:lnTo>
                    <a:pt x="3840" y="1490"/>
                  </a:lnTo>
                  <a:close/>
                  <a:moveTo>
                    <a:pt x="3424" y="1490"/>
                  </a:moveTo>
                  <a:cubicBezTo>
                    <a:pt x="3426" y="1511"/>
                    <a:pt x="3427" y="1540"/>
                    <a:pt x="3427" y="1556"/>
                  </a:cubicBezTo>
                  <a:cubicBezTo>
                    <a:pt x="3427" y="1790"/>
                    <a:pt x="3427" y="1790"/>
                    <a:pt x="3427" y="1790"/>
                  </a:cubicBezTo>
                  <a:cubicBezTo>
                    <a:pt x="3470" y="1790"/>
                    <a:pt x="3470" y="1790"/>
                    <a:pt x="3470" y="1790"/>
                  </a:cubicBezTo>
                  <a:cubicBezTo>
                    <a:pt x="3470" y="1636"/>
                    <a:pt x="3470" y="1636"/>
                    <a:pt x="3470" y="1636"/>
                  </a:cubicBezTo>
                  <a:cubicBezTo>
                    <a:pt x="3470" y="1526"/>
                    <a:pt x="3552" y="1520"/>
                    <a:pt x="3561" y="1520"/>
                  </a:cubicBezTo>
                  <a:cubicBezTo>
                    <a:pt x="3624" y="1520"/>
                    <a:pt x="3643" y="1557"/>
                    <a:pt x="3643" y="1624"/>
                  </a:cubicBezTo>
                  <a:cubicBezTo>
                    <a:pt x="3643" y="1790"/>
                    <a:pt x="3643" y="1790"/>
                    <a:pt x="3643" y="1790"/>
                  </a:cubicBezTo>
                  <a:cubicBezTo>
                    <a:pt x="3685" y="1790"/>
                    <a:pt x="3685" y="1790"/>
                    <a:pt x="3685" y="1790"/>
                  </a:cubicBezTo>
                  <a:cubicBezTo>
                    <a:pt x="3685" y="1599"/>
                    <a:pt x="3685" y="1599"/>
                    <a:pt x="3685" y="1599"/>
                  </a:cubicBezTo>
                  <a:cubicBezTo>
                    <a:pt x="3685" y="1525"/>
                    <a:pt x="3649" y="1482"/>
                    <a:pt x="3572" y="1482"/>
                  </a:cubicBezTo>
                  <a:cubicBezTo>
                    <a:pt x="3532" y="1482"/>
                    <a:pt x="3490" y="1505"/>
                    <a:pt x="3471" y="1538"/>
                  </a:cubicBezTo>
                  <a:cubicBezTo>
                    <a:pt x="3470" y="1538"/>
                    <a:pt x="3470" y="1538"/>
                    <a:pt x="3470" y="1538"/>
                  </a:cubicBezTo>
                  <a:cubicBezTo>
                    <a:pt x="3470" y="1522"/>
                    <a:pt x="3470" y="1506"/>
                    <a:pt x="3468" y="1490"/>
                  </a:cubicBezTo>
                  <a:lnTo>
                    <a:pt x="3424" y="1490"/>
                  </a:lnTo>
                  <a:close/>
                  <a:moveTo>
                    <a:pt x="3283" y="1641"/>
                  </a:moveTo>
                  <a:cubicBezTo>
                    <a:pt x="3283" y="1662"/>
                    <a:pt x="3283" y="1662"/>
                    <a:pt x="3283" y="1662"/>
                  </a:cubicBezTo>
                  <a:cubicBezTo>
                    <a:pt x="3283" y="1716"/>
                    <a:pt x="3254" y="1760"/>
                    <a:pt x="3192" y="1760"/>
                  </a:cubicBezTo>
                  <a:cubicBezTo>
                    <a:pt x="3158" y="1760"/>
                    <a:pt x="3121" y="1744"/>
                    <a:pt x="3121" y="1704"/>
                  </a:cubicBezTo>
                  <a:cubicBezTo>
                    <a:pt x="3121" y="1644"/>
                    <a:pt x="3219" y="1641"/>
                    <a:pt x="3262" y="1641"/>
                  </a:cubicBezTo>
                  <a:lnTo>
                    <a:pt x="3283" y="1641"/>
                  </a:lnTo>
                  <a:close/>
                  <a:moveTo>
                    <a:pt x="3262" y="1606"/>
                  </a:moveTo>
                  <a:cubicBezTo>
                    <a:pt x="3190" y="1606"/>
                    <a:pt x="3075" y="1612"/>
                    <a:pt x="3075" y="1710"/>
                  </a:cubicBezTo>
                  <a:cubicBezTo>
                    <a:pt x="3075" y="1769"/>
                    <a:pt x="3125" y="1798"/>
                    <a:pt x="3179" y="1798"/>
                  </a:cubicBezTo>
                  <a:cubicBezTo>
                    <a:pt x="3227" y="1798"/>
                    <a:pt x="3260" y="1781"/>
                    <a:pt x="3285" y="1742"/>
                  </a:cubicBezTo>
                  <a:cubicBezTo>
                    <a:pt x="3286" y="1742"/>
                    <a:pt x="3286" y="1742"/>
                    <a:pt x="3286" y="1742"/>
                  </a:cubicBezTo>
                  <a:cubicBezTo>
                    <a:pt x="3286" y="1758"/>
                    <a:pt x="3287" y="1776"/>
                    <a:pt x="3290" y="1790"/>
                  </a:cubicBezTo>
                  <a:cubicBezTo>
                    <a:pt x="3331" y="1790"/>
                    <a:pt x="3331" y="1790"/>
                    <a:pt x="3331" y="1790"/>
                  </a:cubicBezTo>
                  <a:cubicBezTo>
                    <a:pt x="3328" y="1774"/>
                    <a:pt x="3326" y="1746"/>
                    <a:pt x="3326" y="1723"/>
                  </a:cubicBezTo>
                  <a:cubicBezTo>
                    <a:pt x="3326" y="1589"/>
                    <a:pt x="3326" y="1589"/>
                    <a:pt x="3326" y="1589"/>
                  </a:cubicBezTo>
                  <a:cubicBezTo>
                    <a:pt x="3326" y="1515"/>
                    <a:pt x="3275" y="1482"/>
                    <a:pt x="3216" y="1482"/>
                  </a:cubicBezTo>
                  <a:cubicBezTo>
                    <a:pt x="3159" y="1482"/>
                    <a:pt x="3116" y="1497"/>
                    <a:pt x="3089" y="1526"/>
                  </a:cubicBezTo>
                  <a:cubicBezTo>
                    <a:pt x="3114" y="1556"/>
                    <a:pt x="3114" y="1556"/>
                    <a:pt x="3114" y="1556"/>
                  </a:cubicBezTo>
                  <a:cubicBezTo>
                    <a:pt x="3140" y="1533"/>
                    <a:pt x="3171" y="1520"/>
                    <a:pt x="3206" y="1520"/>
                  </a:cubicBezTo>
                  <a:cubicBezTo>
                    <a:pt x="3258" y="1520"/>
                    <a:pt x="3283" y="1546"/>
                    <a:pt x="3283" y="1598"/>
                  </a:cubicBezTo>
                  <a:cubicBezTo>
                    <a:pt x="3283" y="1606"/>
                    <a:pt x="3283" y="1606"/>
                    <a:pt x="3283" y="1606"/>
                  </a:cubicBezTo>
                  <a:lnTo>
                    <a:pt x="3262" y="1606"/>
                  </a:lnTo>
                  <a:close/>
                  <a:moveTo>
                    <a:pt x="2725" y="1636"/>
                  </a:moveTo>
                  <a:cubicBezTo>
                    <a:pt x="2725" y="1573"/>
                    <a:pt x="2774" y="1520"/>
                    <a:pt x="2837" y="1520"/>
                  </a:cubicBezTo>
                  <a:cubicBezTo>
                    <a:pt x="2908" y="1520"/>
                    <a:pt x="2951" y="1573"/>
                    <a:pt x="2951" y="1636"/>
                  </a:cubicBezTo>
                  <a:cubicBezTo>
                    <a:pt x="2954" y="1706"/>
                    <a:pt x="2899" y="1752"/>
                    <a:pt x="2837" y="1752"/>
                  </a:cubicBezTo>
                  <a:cubicBezTo>
                    <a:pt x="2774" y="1752"/>
                    <a:pt x="2725" y="1699"/>
                    <a:pt x="2725" y="1636"/>
                  </a:cubicBezTo>
                  <a:close/>
                  <a:moveTo>
                    <a:pt x="2686" y="1884"/>
                  </a:moveTo>
                  <a:cubicBezTo>
                    <a:pt x="2725" y="1925"/>
                    <a:pt x="2771" y="1945"/>
                    <a:pt x="2831" y="1945"/>
                  </a:cubicBezTo>
                  <a:cubicBezTo>
                    <a:pt x="2966" y="1945"/>
                    <a:pt x="2992" y="1853"/>
                    <a:pt x="2992" y="1788"/>
                  </a:cubicBezTo>
                  <a:cubicBezTo>
                    <a:pt x="2992" y="1490"/>
                    <a:pt x="2992" y="1490"/>
                    <a:pt x="2992" y="1490"/>
                  </a:cubicBezTo>
                  <a:cubicBezTo>
                    <a:pt x="2950" y="1490"/>
                    <a:pt x="2950" y="1490"/>
                    <a:pt x="2950" y="1490"/>
                  </a:cubicBezTo>
                  <a:cubicBezTo>
                    <a:pt x="2950" y="1540"/>
                    <a:pt x="2950" y="1540"/>
                    <a:pt x="2950" y="1540"/>
                  </a:cubicBezTo>
                  <a:cubicBezTo>
                    <a:pt x="2948" y="1540"/>
                    <a:pt x="2948" y="1540"/>
                    <a:pt x="2948" y="1540"/>
                  </a:cubicBezTo>
                  <a:cubicBezTo>
                    <a:pt x="2914" y="1493"/>
                    <a:pt x="2868" y="1482"/>
                    <a:pt x="2832" y="1482"/>
                  </a:cubicBezTo>
                  <a:cubicBezTo>
                    <a:pt x="2743" y="1482"/>
                    <a:pt x="2679" y="1550"/>
                    <a:pt x="2679" y="1637"/>
                  </a:cubicBezTo>
                  <a:cubicBezTo>
                    <a:pt x="2679" y="1725"/>
                    <a:pt x="2749" y="1790"/>
                    <a:pt x="2836" y="1790"/>
                  </a:cubicBezTo>
                  <a:cubicBezTo>
                    <a:pt x="2880" y="1790"/>
                    <a:pt x="2921" y="1774"/>
                    <a:pt x="2948" y="1734"/>
                  </a:cubicBezTo>
                  <a:cubicBezTo>
                    <a:pt x="2950" y="1734"/>
                    <a:pt x="2950" y="1734"/>
                    <a:pt x="2950" y="1734"/>
                  </a:cubicBezTo>
                  <a:cubicBezTo>
                    <a:pt x="2950" y="1788"/>
                    <a:pt x="2950" y="1788"/>
                    <a:pt x="2950" y="1788"/>
                  </a:cubicBezTo>
                  <a:cubicBezTo>
                    <a:pt x="2950" y="1853"/>
                    <a:pt x="2919" y="1906"/>
                    <a:pt x="2833" y="1906"/>
                  </a:cubicBezTo>
                  <a:cubicBezTo>
                    <a:pt x="2785" y="1906"/>
                    <a:pt x="2743" y="1884"/>
                    <a:pt x="2718" y="1851"/>
                  </a:cubicBezTo>
                  <a:lnTo>
                    <a:pt x="2686" y="1884"/>
                  </a:lnTo>
                  <a:close/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7" y="3132269"/>
            <a:ext cx="1050908" cy="1055641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 bwMode="auto">
          <a:xfrm>
            <a:off x="1800392" y="3136577"/>
            <a:ext cx="601027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dirty="0" smtClean="0">
                <a:solidFill>
                  <a:srgbClr val="006D8C"/>
                </a:solidFill>
                <a:latin typeface="+mn-lt"/>
              </a:rPr>
              <a:t>www.linkedin.com/company/iknl</a:t>
            </a:r>
            <a:endParaRPr lang="nl-NL" kern="0" dirty="0">
              <a:solidFill>
                <a:srgbClr val="006D8C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 userDrawn="1"/>
        </p:nvSpPr>
        <p:spPr bwMode="auto">
          <a:xfrm>
            <a:off x="1800391" y="4355776"/>
            <a:ext cx="601027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dirty="0" smtClean="0">
                <a:solidFill>
                  <a:srgbClr val="006D8C"/>
                </a:solidFill>
              </a:rPr>
              <a:t>twitter.com/</a:t>
            </a:r>
            <a:r>
              <a:rPr lang="nl-NL" dirty="0" err="1" smtClean="0">
                <a:solidFill>
                  <a:srgbClr val="006D8C"/>
                </a:solidFill>
              </a:rPr>
              <a:t>iknl</a:t>
            </a:r>
            <a:endParaRPr lang="nl-NL" dirty="0">
              <a:solidFill>
                <a:srgbClr val="006D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9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343" y="261940"/>
            <a:ext cx="5835939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Klik om 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822" y="1625879"/>
            <a:ext cx="77040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Klik om de opmaakprofielen van de modeltekst te bewerken</a:t>
            </a:r>
          </a:p>
          <a:p>
            <a:pPr lvl="1"/>
            <a:r>
              <a:rPr lang="en-US" noProof="1" smtClean="0"/>
              <a:t>Tweede niveau</a:t>
            </a:r>
          </a:p>
          <a:p>
            <a:pPr lvl="2"/>
            <a:r>
              <a:rPr lang="en-US" noProof="1" smtClean="0"/>
              <a:t>Derde niveau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0" y="180975"/>
            <a:ext cx="8961438" cy="6677026"/>
            <a:chOff x="0" y="180975"/>
            <a:chExt cx="8961438" cy="6677026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0" y="1227138"/>
              <a:ext cx="8932863" cy="5630863"/>
            </a:xfrm>
            <a:custGeom>
              <a:avLst/>
              <a:gdLst/>
              <a:ahLst/>
              <a:cxnLst>
                <a:cxn ang="0">
                  <a:pos x="39833" y="2340"/>
                </a:cxn>
                <a:cxn ang="0">
                  <a:pos x="38569" y="535"/>
                </a:cxn>
                <a:cxn ang="0">
                  <a:pos x="36591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0" y="40"/>
                </a:cxn>
                <a:cxn ang="0">
                  <a:pos x="0" y="1883"/>
                </a:cxn>
                <a:cxn ang="0">
                  <a:pos x="0" y="1924"/>
                </a:cxn>
                <a:cxn ang="0">
                  <a:pos x="35258" y="76"/>
                </a:cxn>
                <a:cxn ang="0">
                  <a:pos x="35511" y="69"/>
                </a:cxn>
                <a:cxn ang="0">
                  <a:pos x="37262" y="515"/>
                </a:cxn>
                <a:cxn ang="0">
                  <a:pos x="38250" y="1521"/>
                </a:cxn>
                <a:cxn ang="0">
                  <a:pos x="38809" y="3240"/>
                </a:cxn>
                <a:cxn ang="0">
                  <a:pos x="38812" y="3276"/>
                </a:cxn>
                <a:cxn ang="0">
                  <a:pos x="39962" y="25225"/>
                </a:cxn>
                <a:cxn ang="0">
                  <a:pos x="39973" y="25225"/>
                </a:cxn>
                <a:cxn ang="0">
                  <a:pos x="39993" y="25225"/>
                </a:cxn>
                <a:cxn ang="0">
                  <a:pos x="40003" y="25225"/>
                </a:cxn>
                <a:cxn ang="0">
                  <a:pos x="40013" y="25225"/>
                </a:cxn>
                <a:cxn ang="0">
                  <a:pos x="40013" y="3422"/>
                </a:cxn>
                <a:cxn ang="0">
                  <a:pos x="39833" y="2340"/>
                </a:cxn>
              </a:cxnLst>
              <a:rect l="0" t="0" r="r" b="b"/>
              <a:pathLst>
                <a:path w="40013" h="25225">
                  <a:moveTo>
                    <a:pt x="39833" y="2340"/>
                  </a:moveTo>
                  <a:cubicBezTo>
                    <a:pt x="39652" y="1739"/>
                    <a:pt x="39292" y="1017"/>
                    <a:pt x="38569" y="535"/>
                  </a:cubicBezTo>
                  <a:cubicBezTo>
                    <a:pt x="38087" y="214"/>
                    <a:pt x="37445" y="0"/>
                    <a:pt x="365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83"/>
                    <a:pt x="0" y="1883"/>
                    <a:pt x="0" y="1883"/>
                  </a:cubicBezTo>
                  <a:cubicBezTo>
                    <a:pt x="0" y="1924"/>
                    <a:pt x="0" y="1924"/>
                    <a:pt x="0" y="1924"/>
                  </a:cubicBezTo>
                  <a:cubicBezTo>
                    <a:pt x="35258" y="76"/>
                    <a:pt x="35258" y="76"/>
                    <a:pt x="35258" y="76"/>
                  </a:cubicBezTo>
                  <a:cubicBezTo>
                    <a:pt x="35345" y="71"/>
                    <a:pt x="35429" y="69"/>
                    <a:pt x="35511" y="69"/>
                  </a:cubicBezTo>
                  <a:cubicBezTo>
                    <a:pt x="36247" y="69"/>
                    <a:pt x="36818" y="245"/>
                    <a:pt x="37262" y="515"/>
                  </a:cubicBezTo>
                  <a:cubicBezTo>
                    <a:pt x="37706" y="784"/>
                    <a:pt x="38023" y="1147"/>
                    <a:pt x="38250" y="1521"/>
                  </a:cubicBezTo>
                  <a:cubicBezTo>
                    <a:pt x="38704" y="2270"/>
                    <a:pt x="38795" y="3065"/>
                    <a:pt x="38809" y="3240"/>
                  </a:cubicBezTo>
                  <a:cubicBezTo>
                    <a:pt x="38811" y="3264"/>
                    <a:pt x="38812" y="3276"/>
                    <a:pt x="38812" y="3276"/>
                  </a:cubicBezTo>
                  <a:cubicBezTo>
                    <a:pt x="39962" y="25225"/>
                    <a:pt x="39962" y="25225"/>
                    <a:pt x="39962" y="25225"/>
                  </a:cubicBezTo>
                  <a:cubicBezTo>
                    <a:pt x="39973" y="25225"/>
                    <a:pt x="39973" y="25225"/>
                    <a:pt x="39973" y="25225"/>
                  </a:cubicBezTo>
                  <a:cubicBezTo>
                    <a:pt x="39993" y="25225"/>
                    <a:pt x="39993" y="25225"/>
                    <a:pt x="39993" y="25225"/>
                  </a:cubicBezTo>
                  <a:cubicBezTo>
                    <a:pt x="40003" y="25225"/>
                    <a:pt x="40003" y="25225"/>
                    <a:pt x="40003" y="25225"/>
                  </a:cubicBezTo>
                  <a:cubicBezTo>
                    <a:pt x="40013" y="25225"/>
                    <a:pt x="40013" y="25225"/>
                    <a:pt x="40013" y="25225"/>
                  </a:cubicBezTo>
                  <a:cubicBezTo>
                    <a:pt x="40013" y="3422"/>
                    <a:pt x="40013" y="3422"/>
                    <a:pt x="40013" y="3422"/>
                  </a:cubicBezTo>
                  <a:cubicBezTo>
                    <a:pt x="40013" y="3421"/>
                    <a:pt x="40013" y="2941"/>
                    <a:pt x="39833" y="2340"/>
                  </a:cubicBezTo>
                  <a:close/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2" name="Group 8"/>
            <p:cNvGrpSpPr>
              <a:grpSpLocks noChangeAspect="1"/>
            </p:cNvGrpSpPr>
            <p:nvPr/>
          </p:nvGrpSpPr>
          <p:grpSpPr bwMode="auto">
            <a:xfrm>
              <a:off x="6570663" y="180975"/>
              <a:ext cx="2390775" cy="592138"/>
              <a:chOff x="4139" y="114"/>
              <a:chExt cx="1506" cy="373"/>
            </a:xfrm>
          </p:grpSpPr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4176" y="114"/>
                <a:ext cx="79" cy="79"/>
              </a:xfrm>
              <a:custGeom>
                <a:avLst/>
                <a:gdLst/>
                <a:ahLst/>
                <a:cxnLst>
                  <a:cxn ang="0">
                    <a:pos x="242" y="555"/>
                  </a:cxn>
                  <a:cxn ang="0">
                    <a:pos x="537" y="300"/>
                  </a:cxn>
                  <a:cxn ang="0">
                    <a:pos x="543" y="259"/>
                  </a:cxn>
                  <a:cxn ang="0">
                    <a:pos x="321" y="1"/>
                  </a:cxn>
                  <a:cxn ang="0">
                    <a:pos x="26" y="256"/>
                  </a:cxn>
                  <a:cxn ang="0">
                    <a:pos x="20" y="298"/>
                  </a:cxn>
                  <a:cxn ang="0">
                    <a:pos x="242" y="555"/>
                  </a:cxn>
                </a:cxnLst>
                <a:rect l="0" t="0" r="r" b="b"/>
                <a:pathLst>
                  <a:path w="563" h="556">
                    <a:moveTo>
                      <a:pt x="242" y="555"/>
                    </a:moveTo>
                    <a:cubicBezTo>
                      <a:pt x="384" y="556"/>
                      <a:pt x="516" y="442"/>
                      <a:pt x="537" y="300"/>
                    </a:cubicBezTo>
                    <a:cubicBezTo>
                      <a:pt x="543" y="259"/>
                      <a:pt x="543" y="259"/>
                      <a:pt x="543" y="259"/>
                    </a:cubicBezTo>
                    <a:cubicBezTo>
                      <a:pt x="563" y="117"/>
                      <a:pt x="464" y="2"/>
                      <a:pt x="321" y="1"/>
                    </a:cubicBezTo>
                    <a:cubicBezTo>
                      <a:pt x="179" y="0"/>
                      <a:pt x="47" y="115"/>
                      <a:pt x="26" y="256"/>
                    </a:cubicBezTo>
                    <a:cubicBezTo>
                      <a:pt x="20" y="298"/>
                      <a:pt x="20" y="298"/>
                      <a:pt x="20" y="298"/>
                    </a:cubicBezTo>
                    <a:cubicBezTo>
                      <a:pt x="0" y="439"/>
                      <a:pt x="99" y="555"/>
                      <a:pt x="242" y="555"/>
                    </a:cubicBezTo>
                  </a:path>
                </a:pathLst>
              </a:custGeom>
              <a:solidFill>
                <a:srgbClr val="006D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139" y="233"/>
                <a:ext cx="226" cy="232"/>
              </a:xfrm>
              <a:custGeom>
                <a:avLst/>
                <a:gdLst/>
                <a:ahLst/>
                <a:cxnLst>
                  <a:cxn ang="0">
                    <a:pos x="1015" y="884"/>
                  </a:cxn>
                  <a:cxn ang="0">
                    <a:pos x="1604" y="35"/>
                  </a:cxn>
                  <a:cxn ang="0">
                    <a:pos x="1423" y="0"/>
                  </a:cxn>
                  <a:cxn ang="0">
                    <a:pos x="740" y="515"/>
                  </a:cxn>
                  <a:cxn ang="0">
                    <a:pos x="637" y="765"/>
                  </a:cxn>
                  <a:cxn ang="0">
                    <a:pos x="739" y="13"/>
                  </a:cxn>
                  <a:cxn ang="0">
                    <a:pos x="220" y="13"/>
                  </a:cxn>
                  <a:cxn ang="0">
                    <a:pos x="0" y="1635"/>
                  </a:cxn>
                  <a:cxn ang="0">
                    <a:pos x="519" y="1635"/>
                  </a:cxn>
                  <a:cxn ang="0">
                    <a:pos x="623" y="870"/>
                  </a:cxn>
                  <a:cxn ang="0">
                    <a:pos x="640" y="961"/>
                  </a:cxn>
                  <a:cxn ang="0">
                    <a:pos x="1268" y="1652"/>
                  </a:cxn>
                  <a:cxn ang="0">
                    <a:pos x="1488" y="1626"/>
                  </a:cxn>
                  <a:cxn ang="0">
                    <a:pos x="1015" y="884"/>
                  </a:cxn>
                </a:cxnLst>
                <a:rect l="0" t="0" r="r" b="b"/>
                <a:pathLst>
                  <a:path w="1604" h="1652">
                    <a:moveTo>
                      <a:pt x="1015" y="884"/>
                    </a:moveTo>
                    <a:cubicBezTo>
                      <a:pt x="1367" y="647"/>
                      <a:pt x="1604" y="35"/>
                      <a:pt x="1604" y="35"/>
                    </a:cubicBezTo>
                    <a:cubicBezTo>
                      <a:pt x="1604" y="35"/>
                      <a:pt x="1522" y="0"/>
                      <a:pt x="1423" y="0"/>
                    </a:cubicBezTo>
                    <a:cubicBezTo>
                      <a:pt x="1219" y="0"/>
                      <a:pt x="960" y="102"/>
                      <a:pt x="740" y="515"/>
                    </a:cubicBezTo>
                    <a:cubicBezTo>
                      <a:pt x="693" y="604"/>
                      <a:pt x="658" y="697"/>
                      <a:pt x="637" y="765"/>
                    </a:cubicBezTo>
                    <a:cubicBezTo>
                      <a:pt x="739" y="13"/>
                      <a:pt x="739" y="13"/>
                      <a:pt x="739" y="13"/>
                    </a:cubicBezTo>
                    <a:cubicBezTo>
                      <a:pt x="220" y="13"/>
                      <a:pt x="220" y="13"/>
                      <a:pt x="220" y="13"/>
                    </a:cubicBezTo>
                    <a:cubicBezTo>
                      <a:pt x="0" y="1635"/>
                      <a:pt x="0" y="1635"/>
                      <a:pt x="0" y="1635"/>
                    </a:cubicBezTo>
                    <a:cubicBezTo>
                      <a:pt x="519" y="1635"/>
                      <a:pt x="519" y="1635"/>
                      <a:pt x="519" y="1635"/>
                    </a:cubicBezTo>
                    <a:cubicBezTo>
                      <a:pt x="623" y="870"/>
                      <a:pt x="623" y="870"/>
                      <a:pt x="623" y="870"/>
                    </a:cubicBezTo>
                    <a:cubicBezTo>
                      <a:pt x="640" y="961"/>
                      <a:pt x="640" y="961"/>
                      <a:pt x="640" y="961"/>
                    </a:cubicBezTo>
                    <a:cubicBezTo>
                      <a:pt x="662" y="1061"/>
                      <a:pt x="821" y="1650"/>
                      <a:pt x="1268" y="1652"/>
                    </a:cubicBezTo>
                    <a:cubicBezTo>
                      <a:pt x="1353" y="1652"/>
                      <a:pt x="1426" y="1642"/>
                      <a:pt x="1488" y="1626"/>
                    </a:cubicBezTo>
                    <a:cubicBezTo>
                      <a:pt x="1488" y="1626"/>
                      <a:pt x="1543" y="1027"/>
                      <a:pt x="1015" y="884"/>
                    </a:cubicBezTo>
                  </a:path>
                </a:pathLst>
              </a:custGeom>
              <a:solidFill>
                <a:srgbClr val="006D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4376" y="233"/>
                <a:ext cx="235" cy="232"/>
              </a:xfrm>
              <a:custGeom>
                <a:avLst/>
                <a:gdLst/>
                <a:ahLst/>
                <a:cxnLst>
                  <a:cxn ang="0">
                    <a:pos x="1209" y="12"/>
                  </a:cxn>
                  <a:cxn ang="0">
                    <a:pos x="1114" y="978"/>
                  </a:cxn>
                  <a:cxn ang="0">
                    <a:pos x="746" y="210"/>
                  </a:cxn>
                  <a:cxn ang="0">
                    <a:pos x="445" y="0"/>
                  </a:cxn>
                  <a:cxn ang="0">
                    <a:pos x="229" y="37"/>
                  </a:cxn>
                  <a:cxn ang="0">
                    <a:pos x="0" y="1635"/>
                  </a:cxn>
                  <a:cxn ang="0">
                    <a:pos x="467" y="1635"/>
                  </a:cxn>
                  <a:cxn ang="0">
                    <a:pos x="578" y="706"/>
                  </a:cxn>
                  <a:cxn ang="0">
                    <a:pos x="925" y="1454"/>
                  </a:cxn>
                  <a:cxn ang="0">
                    <a:pos x="1199" y="1652"/>
                  </a:cxn>
                  <a:cxn ang="0">
                    <a:pos x="1420" y="1542"/>
                  </a:cxn>
                  <a:cxn ang="0">
                    <a:pos x="1474" y="1391"/>
                  </a:cxn>
                  <a:cxn ang="0">
                    <a:pos x="1671" y="12"/>
                  </a:cxn>
                  <a:cxn ang="0">
                    <a:pos x="1209" y="12"/>
                  </a:cxn>
                </a:cxnLst>
                <a:rect l="0" t="0" r="r" b="b"/>
                <a:pathLst>
                  <a:path w="1671" h="1654">
                    <a:moveTo>
                      <a:pt x="1209" y="12"/>
                    </a:moveTo>
                    <a:cubicBezTo>
                      <a:pt x="1114" y="978"/>
                      <a:pt x="1114" y="978"/>
                      <a:pt x="1114" y="978"/>
                    </a:cubicBezTo>
                    <a:cubicBezTo>
                      <a:pt x="746" y="210"/>
                      <a:pt x="746" y="210"/>
                      <a:pt x="746" y="210"/>
                    </a:cubicBezTo>
                    <a:cubicBezTo>
                      <a:pt x="698" y="105"/>
                      <a:pt x="618" y="0"/>
                      <a:pt x="445" y="0"/>
                    </a:cubicBezTo>
                    <a:cubicBezTo>
                      <a:pt x="371" y="0"/>
                      <a:pt x="291" y="24"/>
                      <a:pt x="229" y="37"/>
                    </a:cubicBezTo>
                    <a:cubicBezTo>
                      <a:pt x="0" y="1635"/>
                      <a:pt x="0" y="1635"/>
                      <a:pt x="0" y="1635"/>
                    </a:cubicBezTo>
                    <a:cubicBezTo>
                      <a:pt x="467" y="1635"/>
                      <a:pt x="467" y="1635"/>
                      <a:pt x="467" y="1635"/>
                    </a:cubicBezTo>
                    <a:cubicBezTo>
                      <a:pt x="578" y="706"/>
                      <a:pt x="578" y="706"/>
                      <a:pt x="578" y="706"/>
                    </a:cubicBezTo>
                    <a:cubicBezTo>
                      <a:pt x="693" y="974"/>
                      <a:pt x="865" y="1350"/>
                      <a:pt x="925" y="1454"/>
                    </a:cubicBezTo>
                    <a:cubicBezTo>
                      <a:pt x="1018" y="1618"/>
                      <a:pt x="1119" y="1654"/>
                      <a:pt x="1199" y="1652"/>
                    </a:cubicBezTo>
                    <a:cubicBezTo>
                      <a:pt x="1319" y="1653"/>
                      <a:pt x="1381" y="1600"/>
                      <a:pt x="1420" y="1542"/>
                    </a:cubicBezTo>
                    <a:cubicBezTo>
                      <a:pt x="1460" y="1483"/>
                      <a:pt x="1470" y="1419"/>
                      <a:pt x="1474" y="1391"/>
                    </a:cubicBezTo>
                    <a:cubicBezTo>
                      <a:pt x="1671" y="12"/>
                      <a:pt x="1671" y="12"/>
                      <a:pt x="1671" y="12"/>
                    </a:cubicBezTo>
                    <a:lnTo>
                      <a:pt x="1209" y="12"/>
                    </a:lnTo>
                    <a:close/>
                  </a:path>
                </a:pathLst>
              </a:custGeom>
              <a:solidFill>
                <a:srgbClr val="11B5E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4627" y="233"/>
                <a:ext cx="168" cy="230"/>
              </a:xfrm>
              <a:custGeom>
                <a:avLst/>
                <a:gdLst/>
                <a:ahLst/>
                <a:cxnLst>
                  <a:cxn ang="0">
                    <a:pos x="563" y="1219"/>
                  </a:cxn>
                  <a:cxn ang="0">
                    <a:pos x="697" y="260"/>
                  </a:cxn>
                  <a:cxn ang="0">
                    <a:pos x="474" y="0"/>
                  </a:cxn>
                  <a:cxn ang="0">
                    <a:pos x="176" y="260"/>
                  </a:cxn>
                  <a:cxn ang="0">
                    <a:pos x="20" y="1375"/>
                  </a:cxn>
                  <a:cxn ang="0">
                    <a:pos x="244" y="1635"/>
                  </a:cxn>
                  <a:cxn ang="0">
                    <a:pos x="1140" y="1635"/>
                  </a:cxn>
                  <a:cxn ang="0">
                    <a:pos x="1198" y="1219"/>
                  </a:cxn>
                  <a:cxn ang="0">
                    <a:pos x="563" y="1219"/>
                  </a:cxn>
                </a:cxnLst>
                <a:rect l="0" t="0" r="r" b="b"/>
                <a:pathLst>
                  <a:path w="1198" h="1635">
                    <a:moveTo>
                      <a:pt x="563" y="1219"/>
                    </a:moveTo>
                    <a:cubicBezTo>
                      <a:pt x="697" y="260"/>
                      <a:pt x="697" y="260"/>
                      <a:pt x="697" y="260"/>
                    </a:cubicBezTo>
                    <a:cubicBezTo>
                      <a:pt x="717" y="116"/>
                      <a:pt x="617" y="0"/>
                      <a:pt x="474" y="0"/>
                    </a:cubicBezTo>
                    <a:cubicBezTo>
                      <a:pt x="330" y="0"/>
                      <a:pt x="197" y="116"/>
                      <a:pt x="176" y="260"/>
                    </a:cubicBezTo>
                    <a:cubicBezTo>
                      <a:pt x="20" y="1375"/>
                      <a:pt x="20" y="1375"/>
                      <a:pt x="20" y="1375"/>
                    </a:cubicBezTo>
                    <a:cubicBezTo>
                      <a:pt x="0" y="1518"/>
                      <a:pt x="100" y="1635"/>
                      <a:pt x="244" y="1635"/>
                    </a:cubicBezTo>
                    <a:cubicBezTo>
                      <a:pt x="1140" y="1635"/>
                      <a:pt x="1140" y="1635"/>
                      <a:pt x="1140" y="1635"/>
                    </a:cubicBezTo>
                    <a:cubicBezTo>
                      <a:pt x="1198" y="1219"/>
                      <a:pt x="1198" y="1219"/>
                      <a:pt x="1198" y="1219"/>
                    </a:cubicBezTo>
                    <a:cubicBezTo>
                      <a:pt x="563" y="1219"/>
                      <a:pt x="563" y="1219"/>
                      <a:pt x="563" y="1219"/>
                    </a:cubicBezTo>
                  </a:path>
                </a:pathLst>
              </a:custGeom>
              <a:solidFill>
                <a:srgbClr val="11B5E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4860" y="213"/>
                <a:ext cx="785" cy="274"/>
              </a:xfrm>
              <a:custGeom>
                <a:avLst/>
                <a:gdLst/>
                <a:ahLst/>
                <a:cxnLst>
                  <a:cxn ang="0">
                    <a:pos x="3347" y="494"/>
                  </a:cxn>
                  <a:cxn ang="0">
                    <a:pos x="3120" y="336"/>
                  </a:cxn>
                  <a:cxn ang="0">
                    <a:pos x="3117" y="436"/>
                  </a:cxn>
                  <a:cxn ang="0">
                    <a:pos x="2634" y="216"/>
                  </a:cxn>
                  <a:cxn ang="0">
                    <a:pos x="2356" y="336"/>
                  </a:cxn>
                  <a:cxn ang="0">
                    <a:pos x="2358" y="437"/>
                  </a:cxn>
                  <a:cxn ang="0">
                    <a:pos x="2356" y="302"/>
                  </a:cxn>
                  <a:cxn ang="0">
                    <a:pos x="1929" y="220"/>
                  </a:cxn>
                  <a:cxn ang="0">
                    <a:pos x="1459" y="312"/>
                  </a:cxn>
                  <a:cxn ang="0">
                    <a:pos x="1665" y="403"/>
                  </a:cxn>
                  <a:cxn ang="0">
                    <a:pos x="1325" y="486"/>
                  </a:cxn>
                  <a:cxn ang="0">
                    <a:pos x="920" y="100"/>
                  </a:cxn>
                  <a:cxn ang="0">
                    <a:pos x="963" y="455"/>
                  </a:cxn>
                  <a:cxn ang="0">
                    <a:pos x="770" y="328"/>
                  </a:cxn>
                  <a:cxn ang="0">
                    <a:pos x="2" y="31"/>
                  </a:cxn>
                  <a:cxn ang="0">
                    <a:pos x="331" y="417"/>
                  </a:cxn>
                  <a:cxn ang="0">
                    <a:pos x="1703" y="865"/>
                  </a:cxn>
                  <a:cxn ang="0">
                    <a:pos x="1264" y="1295"/>
                  </a:cxn>
                  <a:cxn ang="0">
                    <a:pos x="1264" y="809"/>
                  </a:cxn>
                  <a:cxn ang="0">
                    <a:pos x="1043" y="840"/>
                  </a:cxn>
                  <a:cxn ang="0">
                    <a:pos x="755" y="809"/>
                  </a:cxn>
                  <a:cxn ang="0">
                    <a:pos x="472" y="801"/>
                  </a:cxn>
                  <a:cxn ang="0">
                    <a:pos x="159" y="1079"/>
                  </a:cxn>
                  <a:cxn ang="0">
                    <a:pos x="4335" y="951"/>
                  </a:cxn>
                  <a:cxn ang="0">
                    <a:pos x="3948" y="809"/>
                  </a:cxn>
                  <a:cxn ang="0">
                    <a:pos x="3584" y="693"/>
                  </a:cxn>
                  <a:cxn ang="0">
                    <a:pos x="3293" y="892"/>
                  </a:cxn>
                  <a:cxn ang="0">
                    <a:pos x="3399" y="932"/>
                  </a:cxn>
                  <a:cxn ang="0">
                    <a:pos x="3080" y="840"/>
                  </a:cxn>
                  <a:cxn ang="0">
                    <a:pos x="2617" y="936"/>
                  </a:cxn>
                  <a:cxn ang="0">
                    <a:pos x="2822" y="1027"/>
                  </a:cxn>
                  <a:cxn ang="0">
                    <a:pos x="2483" y="1110"/>
                  </a:cxn>
                  <a:cxn ang="0">
                    <a:pos x="2099" y="936"/>
                  </a:cxn>
                  <a:cxn ang="0">
                    <a:pos x="1894" y="971"/>
                  </a:cxn>
                  <a:cxn ang="0">
                    <a:pos x="2533" y="1545"/>
                  </a:cxn>
                  <a:cxn ang="0">
                    <a:pos x="2409" y="1640"/>
                  </a:cxn>
                  <a:cxn ang="0">
                    <a:pos x="1879" y="1486"/>
                  </a:cxn>
                  <a:cxn ang="0">
                    <a:pos x="1580" y="1617"/>
                  </a:cxn>
                  <a:cxn ang="0">
                    <a:pos x="1375" y="1652"/>
                  </a:cxn>
                  <a:cxn ang="0">
                    <a:pos x="1177" y="1520"/>
                  </a:cxn>
                  <a:cxn ang="0">
                    <a:pos x="887" y="1790"/>
                  </a:cxn>
                  <a:cxn ang="0">
                    <a:pos x="437" y="1760"/>
                  </a:cxn>
                  <a:cxn ang="0">
                    <a:pos x="576" y="1790"/>
                  </a:cxn>
                  <a:cxn ang="0">
                    <a:pos x="276" y="1534"/>
                  </a:cxn>
                  <a:cxn ang="0">
                    <a:pos x="276" y="1534"/>
                  </a:cxn>
                  <a:cxn ang="0">
                    <a:pos x="5576" y="1599"/>
                  </a:cxn>
                  <a:cxn ang="0">
                    <a:pos x="5191" y="1640"/>
                  </a:cxn>
                  <a:cxn ang="0">
                    <a:pos x="4838" y="1374"/>
                  </a:cxn>
                  <a:cxn ang="0">
                    <a:pos x="4586" y="1490"/>
                  </a:cxn>
                  <a:cxn ang="0">
                    <a:pos x="4628" y="1528"/>
                  </a:cxn>
                  <a:cxn ang="0">
                    <a:pos x="4207" y="1710"/>
                  </a:cxn>
                  <a:cxn ang="0">
                    <a:pos x="4246" y="1556"/>
                  </a:cxn>
                  <a:cxn ang="0">
                    <a:pos x="4107" y="1709"/>
                  </a:cxn>
                  <a:cxn ang="0">
                    <a:pos x="4105" y="1561"/>
                  </a:cxn>
                  <a:cxn ang="0">
                    <a:pos x="3840" y="1790"/>
                  </a:cxn>
                  <a:cxn ang="0">
                    <a:pos x="3685" y="1790"/>
                  </a:cxn>
                  <a:cxn ang="0">
                    <a:pos x="3121" y="1704"/>
                  </a:cxn>
                  <a:cxn ang="0">
                    <a:pos x="3326" y="1723"/>
                  </a:cxn>
                  <a:cxn ang="0">
                    <a:pos x="2837" y="1520"/>
                  </a:cxn>
                  <a:cxn ang="0">
                    <a:pos x="2948" y="1540"/>
                  </a:cxn>
                </a:cxnLst>
                <a:rect l="0" t="0" r="r" b="b"/>
                <a:pathLst>
                  <a:path w="5576" h="1945">
                    <a:moveTo>
                      <a:pt x="3454" y="231"/>
                    </a:moveTo>
                    <a:cubicBezTo>
                      <a:pt x="3434" y="192"/>
                      <a:pt x="3395" y="177"/>
                      <a:pt x="3354" y="177"/>
                    </a:cubicBezTo>
                    <a:cubicBezTo>
                      <a:pt x="3297" y="177"/>
                      <a:pt x="3242" y="206"/>
                      <a:pt x="3242" y="268"/>
                    </a:cubicBezTo>
                    <a:cubicBezTo>
                      <a:pt x="3242" y="325"/>
                      <a:pt x="3299" y="342"/>
                      <a:pt x="3319" y="347"/>
                    </a:cubicBezTo>
                    <a:cubicBezTo>
                      <a:pt x="3361" y="357"/>
                      <a:pt x="3361" y="357"/>
                      <a:pt x="3361" y="357"/>
                    </a:cubicBezTo>
                    <a:cubicBezTo>
                      <a:pt x="3392" y="365"/>
                      <a:pt x="3418" y="375"/>
                      <a:pt x="3418" y="405"/>
                    </a:cubicBezTo>
                    <a:cubicBezTo>
                      <a:pt x="3418" y="440"/>
                      <a:pt x="3382" y="455"/>
                      <a:pt x="3347" y="455"/>
                    </a:cubicBezTo>
                    <a:cubicBezTo>
                      <a:pt x="3312" y="455"/>
                      <a:pt x="3285" y="437"/>
                      <a:pt x="3268" y="410"/>
                    </a:cubicBezTo>
                    <a:cubicBezTo>
                      <a:pt x="3231" y="435"/>
                      <a:pt x="3231" y="435"/>
                      <a:pt x="3231" y="435"/>
                    </a:cubicBezTo>
                    <a:cubicBezTo>
                      <a:pt x="3260" y="478"/>
                      <a:pt x="3301" y="494"/>
                      <a:pt x="3347" y="494"/>
                    </a:cubicBezTo>
                    <a:cubicBezTo>
                      <a:pt x="3406" y="494"/>
                      <a:pt x="3464" y="467"/>
                      <a:pt x="3464" y="401"/>
                    </a:cubicBezTo>
                    <a:cubicBezTo>
                      <a:pt x="3464" y="359"/>
                      <a:pt x="3433" y="329"/>
                      <a:pt x="3391" y="319"/>
                    </a:cubicBezTo>
                    <a:cubicBezTo>
                      <a:pt x="3348" y="309"/>
                      <a:pt x="3348" y="309"/>
                      <a:pt x="3348" y="309"/>
                    </a:cubicBezTo>
                    <a:cubicBezTo>
                      <a:pt x="3309" y="300"/>
                      <a:pt x="3289" y="289"/>
                      <a:pt x="3289" y="261"/>
                    </a:cubicBezTo>
                    <a:cubicBezTo>
                      <a:pt x="3289" y="229"/>
                      <a:pt x="3321" y="216"/>
                      <a:pt x="3351" y="216"/>
                    </a:cubicBezTo>
                    <a:cubicBezTo>
                      <a:pt x="3382" y="216"/>
                      <a:pt x="3403" y="232"/>
                      <a:pt x="3416" y="257"/>
                    </a:cubicBezTo>
                    <a:lnTo>
                      <a:pt x="3454" y="231"/>
                    </a:lnTo>
                    <a:close/>
                    <a:moveTo>
                      <a:pt x="2886" y="336"/>
                    </a:moveTo>
                    <a:cubicBezTo>
                      <a:pt x="2886" y="268"/>
                      <a:pt x="2930" y="216"/>
                      <a:pt x="3000" y="216"/>
                    </a:cubicBezTo>
                    <a:cubicBezTo>
                      <a:pt x="3069" y="216"/>
                      <a:pt x="3120" y="268"/>
                      <a:pt x="3120" y="336"/>
                    </a:cubicBezTo>
                    <a:cubicBezTo>
                      <a:pt x="3120" y="403"/>
                      <a:pt x="3069" y="455"/>
                      <a:pt x="3000" y="455"/>
                    </a:cubicBezTo>
                    <a:cubicBezTo>
                      <a:pt x="2930" y="455"/>
                      <a:pt x="2886" y="403"/>
                      <a:pt x="2886" y="336"/>
                    </a:cubicBezTo>
                    <a:close/>
                    <a:moveTo>
                      <a:pt x="3161" y="0"/>
                    </a:moveTo>
                    <a:cubicBezTo>
                      <a:pt x="3118" y="0"/>
                      <a:pt x="3118" y="0"/>
                      <a:pt x="3118" y="0"/>
                    </a:cubicBezTo>
                    <a:cubicBezTo>
                      <a:pt x="3118" y="235"/>
                      <a:pt x="3118" y="235"/>
                      <a:pt x="3118" y="235"/>
                    </a:cubicBezTo>
                    <a:cubicBezTo>
                      <a:pt x="3117" y="235"/>
                      <a:pt x="3117" y="235"/>
                      <a:pt x="3117" y="235"/>
                    </a:cubicBezTo>
                    <a:cubicBezTo>
                      <a:pt x="3089" y="195"/>
                      <a:pt x="3040" y="177"/>
                      <a:pt x="3000" y="177"/>
                    </a:cubicBezTo>
                    <a:cubicBezTo>
                      <a:pt x="2906" y="177"/>
                      <a:pt x="2840" y="245"/>
                      <a:pt x="2840" y="336"/>
                    </a:cubicBezTo>
                    <a:cubicBezTo>
                      <a:pt x="2840" y="426"/>
                      <a:pt x="2906" y="494"/>
                      <a:pt x="3000" y="494"/>
                    </a:cubicBezTo>
                    <a:cubicBezTo>
                      <a:pt x="3040" y="494"/>
                      <a:pt x="3089" y="476"/>
                      <a:pt x="3117" y="436"/>
                    </a:cubicBezTo>
                    <a:cubicBezTo>
                      <a:pt x="3118" y="436"/>
                      <a:pt x="3118" y="436"/>
                      <a:pt x="3118" y="436"/>
                    </a:cubicBezTo>
                    <a:cubicBezTo>
                      <a:pt x="3118" y="486"/>
                      <a:pt x="3118" y="486"/>
                      <a:pt x="3118" y="486"/>
                    </a:cubicBezTo>
                    <a:cubicBezTo>
                      <a:pt x="3161" y="486"/>
                      <a:pt x="3161" y="486"/>
                      <a:pt x="3161" y="486"/>
                    </a:cubicBezTo>
                    <a:lnTo>
                      <a:pt x="3161" y="0"/>
                    </a:lnTo>
                    <a:close/>
                    <a:moveTo>
                      <a:pt x="2497" y="185"/>
                    </a:moveTo>
                    <a:cubicBezTo>
                      <a:pt x="2498" y="207"/>
                      <a:pt x="2500" y="235"/>
                      <a:pt x="2500" y="251"/>
                    </a:cubicBezTo>
                    <a:cubicBezTo>
                      <a:pt x="2500" y="486"/>
                      <a:pt x="2500" y="486"/>
                      <a:pt x="2500" y="486"/>
                    </a:cubicBezTo>
                    <a:cubicBezTo>
                      <a:pt x="2542" y="486"/>
                      <a:pt x="2542" y="486"/>
                      <a:pt x="2542" y="486"/>
                    </a:cubicBezTo>
                    <a:cubicBezTo>
                      <a:pt x="2542" y="332"/>
                      <a:pt x="2542" y="332"/>
                      <a:pt x="2542" y="332"/>
                    </a:cubicBezTo>
                    <a:cubicBezTo>
                      <a:pt x="2542" y="222"/>
                      <a:pt x="2624" y="216"/>
                      <a:pt x="2634" y="216"/>
                    </a:cubicBezTo>
                    <a:cubicBezTo>
                      <a:pt x="2696" y="216"/>
                      <a:pt x="2715" y="253"/>
                      <a:pt x="2715" y="320"/>
                    </a:cubicBezTo>
                    <a:cubicBezTo>
                      <a:pt x="2715" y="486"/>
                      <a:pt x="2715" y="486"/>
                      <a:pt x="2715" y="486"/>
                    </a:cubicBezTo>
                    <a:cubicBezTo>
                      <a:pt x="2758" y="486"/>
                      <a:pt x="2758" y="486"/>
                      <a:pt x="2758" y="486"/>
                    </a:cubicBezTo>
                    <a:cubicBezTo>
                      <a:pt x="2758" y="295"/>
                      <a:pt x="2758" y="295"/>
                      <a:pt x="2758" y="295"/>
                    </a:cubicBezTo>
                    <a:cubicBezTo>
                      <a:pt x="2758" y="221"/>
                      <a:pt x="2721" y="177"/>
                      <a:pt x="2644" y="177"/>
                    </a:cubicBezTo>
                    <a:cubicBezTo>
                      <a:pt x="2605" y="177"/>
                      <a:pt x="2562" y="201"/>
                      <a:pt x="2544" y="233"/>
                    </a:cubicBezTo>
                    <a:cubicBezTo>
                      <a:pt x="2542" y="233"/>
                      <a:pt x="2542" y="233"/>
                      <a:pt x="2542" y="233"/>
                    </a:cubicBezTo>
                    <a:cubicBezTo>
                      <a:pt x="2542" y="217"/>
                      <a:pt x="2542" y="201"/>
                      <a:pt x="2540" y="185"/>
                    </a:cubicBezTo>
                    <a:lnTo>
                      <a:pt x="2497" y="185"/>
                    </a:lnTo>
                    <a:close/>
                    <a:moveTo>
                      <a:pt x="2356" y="336"/>
                    </a:moveTo>
                    <a:cubicBezTo>
                      <a:pt x="2356" y="358"/>
                      <a:pt x="2356" y="358"/>
                      <a:pt x="2356" y="358"/>
                    </a:cubicBezTo>
                    <a:cubicBezTo>
                      <a:pt x="2356" y="411"/>
                      <a:pt x="2326" y="455"/>
                      <a:pt x="2264" y="455"/>
                    </a:cubicBezTo>
                    <a:cubicBezTo>
                      <a:pt x="2230" y="455"/>
                      <a:pt x="2194" y="440"/>
                      <a:pt x="2194" y="400"/>
                    </a:cubicBezTo>
                    <a:cubicBezTo>
                      <a:pt x="2194" y="339"/>
                      <a:pt x="2291" y="336"/>
                      <a:pt x="2334" y="336"/>
                    </a:cubicBezTo>
                    <a:lnTo>
                      <a:pt x="2356" y="336"/>
                    </a:lnTo>
                    <a:close/>
                    <a:moveTo>
                      <a:pt x="2335" y="302"/>
                    </a:moveTo>
                    <a:cubicBezTo>
                      <a:pt x="2263" y="302"/>
                      <a:pt x="2148" y="308"/>
                      <a:pt x="2148" y="406"/>
                    </a:cubicBezTo>
                    <a:cubicBezTo>
                      <a:pt x="2148" y="464"/>
                      <a:pt x="2198" y="494"/>
                      <a:pt x="2251" y="494"/>
                    </a:cubicBezTo>
                    <a:cubicBezTo>
                      <a:pt x="2299" y="494"/>
                      <a:pt x="2333" y="477"/>
                      <a:pt x="2357" y="437"/>
                    </a:cubicBezTo>
                    <a:cubicBezTo>
                      <a:pt x="2358" y="437"/>
                      <a:pt x="2358" y="437"/>
                      <a:pt x="2358" y="437"/>
                    </a:cubicBezTo>
                    <a:cubicBezTo>
                      <a:pt x="2358" y="453"/>
                      <a:pt x="2360" y="471"/>
                      <a:pt x="2362" y="486"/>
                    </a:cubicBezTo>
                    <a:cubicBezTo>
                      <a:pt x="2403" y="486"/>
                      <a:pt x="2403" y="486"/>
                      <a:pt x="2403" y="486"/>
                    </a:cubicBezTo>
                    <a:cubicBezTo>
                      <a:pt x="2401" y="470"/>
                      <a:pt x="2398" y="442"/>
                      <a:pt x="2398" y="418"/>
                    </a:cubicBezTo>
                    <a:cubicBezTo>
                      <a:pt x="2398" y="284"/>
                      <a:pt x="2398" y="284"/>
                      <a:pt x="2398" y="284"/>
                    </a:cubicBezTo>
                    <a:cubicBezTo>
                      <a:pt x="2398" y="211"/>
                      <a:pt x="2347" y="177"/>
                      <a:pt x="2288" y="177"/>
                    </a:cubicBezTo>
                    <a:cubicBezTo>
                      <a:pt x="2232" y="177"/>
                      <a:pt x="2189" y="193"/>
                      <a:pt x="2161" y="221"/>
                    </a:cubicBezTo>
                    <a:cubicBezTo>
                      <a:pt x="2187" y="251"/>
                      <a:pt x="2187" y="251"/>
                      <a:pt x="2187" y="251"/>
                    </a:cubicBezTo>
                    <a:cubicBezTo>
                      <a:pt x="2212" y="228"/>
                      <a:pt x="2243" y="216"/>
                      <a:pt x="2279" y="216"/>
                    </a:cubicBezTo>
                    <a:cubicBezTo>
                      <a:pt x="2331" y="216"/>
                      <a:pt x="2356" y="242"/>
                      <a:pt x="2356" y="294"/>
                    </a:cubicBezTo>
                    <a:cubicBezTo>
                      <a:pt x="2356" y="302"/>
                      <a:pt x="2356" y="302"/>
                      <a:pt x="2356" y="302"/>
                    </a:cubicBezTo>
                    <a:lnTo>
                      <a:pt x="2335" y="302"/>
                    </a:lnTo>
                    <a:close/>
                    <a:moveTo>
                      <a:pt x="2057" y="0"/>
                    </a:moveTo>
                    <a:cubicBezTo>
                      <a:pt x="2015" y="0"/>
                      <a:pt x="2015" y="0"/>
                      <a:pt x="2015" y="0"/>
                    </a:cubicBezTo>
                    <a:cubicBezTo>
                      <a:pt x="2015" y="486"/>
                      <a:pt x="2015" y="486"/>
                      <a:pt x="2015" y="486"/>
                    </a:cubicBezTo>
                    <a:cubicBezTo>
                      <a:pt x="2057" y="486"/>
                      <a:pt x="2057" y="486"/>
                      <a:pt x="2057" y="486"/>
                    </a:cubicBezTo>
                    <a:lnTo>
                      <a:pt x="2057" y="0"/>
                    </a:lnTo>
                    <a:close/>
                    <a:moveTo>
                      <a:pt x="1793" y="486"/>
                    </a:moveTo>
                    <a:cubicBezTo>
                      <a:pt x="1836" y="486"/>
                      <a:pt x="1836" y="486"/>
                      <a:pt x="1836" y="486"/>
                    </a:cubicBezTo>
                    <a:cubicBezTo>
                      <a:pt x="1836" y="316"/>
                      <a:pt x="1836" y="316"/>
                      <a:pt x="1836" y="316"/>
                    </a:cubicBezTo>
                    <a:cubicBezTo>
                      <a:pt x="1836" y="276"/>
                      <a:pt x="1865" y="220"/>
                      <a:pt x="1929" y="220"/>
                    </a:cubicBezTo>
                    <a:cubicBezTo>
                      <a:pt x="1940" y="220"/>
                      <a:pt x="1948" y="221"/>
                      <a:pt x="1953" y="223"/>
                    </a:cubicBezTo>
                    <a:cubicBezTo>
                      <a:pt x="1962" y="181"/>
                      <a:pt x="1962" y="181"/>
                      <a:pt x="1962" y="181"/>
                    </a:cubicBezTo>
                    <a:cubicBezTo>
                      <a:pt x="1953" y="179"/>
                      <a:pt x="1942" y="177"/>
                      <a:pt x="1930" y="177"/>
                    </a:cubicBezTo>
                    <a:cubicBezTo>
                      <a:pt x="1877" y="177"/>
                      <a:pt x="1846" y="209"/>
                      <a:pt x="1834" y="241"/>
                    </a:cubicBezTo>
                    <a:cubicBezTo>
                      <a:pt x="1832" y="241"/>
                      <a:pt x="1832" y="241"/>
                      <a:pt x="1832" y="241"/>
                    </a:cubicBezTo>
                    <a:cubicBezTo>
                      <a:pt x="1832" y="185"/>
                      <a:pt x="1832" y="185"/>
                      <a:pt x="1832" y="185"/>
                    </a:cubicBezTo>
                    <a:cubicBezTo>
                      <a:pt x="1791" y="185"/>
                      <a:pt x="1791" y="185"/>
                      <a:pt x="1791" y="185"/>
                    </a:cubicBezTo>
                    <a:cubicBezTo>
                      <a:pt x="1792" y="229"/>
                      <a:pt x="1793" y="252"/>
                      <a:pt x="1793" y="279"/>
                    </a:cubicBezTo>
                    <a:lnTo>
                      <a:pt x="1793" y="486"/>
                    </a:lnTo>
                    <a:close/>
                    <a:moveTo>
                      <a:pt x="1459" y="312"/>
                    </a:moveTo>
                    <a:cubicBezTo>
                      <a:pt x="1459" y="263"/>
                      <a:pt x="1509" y="216"/>
                      <a:pt x="1564" y="216"/>
                    </a:cubicBezTo>
                    <a:cubicBezTo>
                      <a:pt x="1625" y="216"/>
                      <a:pt x="1662" y="255"/>
                      <a:pt x="1662" y="312"/>
                    </a:cubicBezTo>
                    <a:lnTo>
                      <a:pt x="1459" y="312"/>
                    </a:lnTo>
                    <a:close/>
                    <a:moveTo>
                      <a:pt x="1708" y="347"/>
                    </a:moveTo>
                    <a:cubicBezTo>
                      <a:pt x="1708" y="328"/>
                      <a:pt x="1708" y="328"/>
                      <a:pt x="1708" y="328"/>
                    </a:cubicBezTo>
                    <a:cubicBezTo>
                      <a:pt x="1708" y="246"/>
                      <a:pt x="1656" y="178"/>
                      <a:pt x="1564" y="177"/>
                    </a:cubicBezTo>
                    <a:cubicBezTo>
                      <a:pt x="1479" y="177"/>
                      <a:pt x="1413" y="245"/>
                      <a:pt x="1413" y="336"/>
                    </a:cubicBezTo>
                    <a:cubicBezTo>
                      <a:pt x="1413" y="426"/>
                      <a:pt x="1479" y="494"/>
                      <a:pt x="1568" y="494"/>
                    </a:cubicBezTo>
                    <a:cubicBezTo>
                      <a:pt x="1618" y="494"/>
                      <a:pt x="1662" y="475"/>
                      <a:pt x="1697" y="430"/>
                    </a:cubicBezTo>
                    <a:cubicBezTo>
                      <a:pt x="1665" y="403"/>
                      <a:pt x="1665" y="403"/>
                      <a:pt x="1665" y="403"/>
                    </a:cubicBezTo>
                    <a:cubicBezTo>
                      <a:pt x="1648" y="430"/>
                      <a:pt x="1613" y="455"/>
                      <a:pt x="1568" y="455"/>
                    </a:cubicBezTo>
                    <a:cubicBezTo>
                      <a:pt x="1508" y="455"/>
                      <a:pt x="1463" y="408"/>
                      <a:pt x="1458" y="347"/>
                    </a:cubicBezTo>
                    <a:lnTo>
                      <a:pt x="1708" y="347"/>
                    </a:lnTo>
                    <a:close/>
                    <a:moveTo>
                      <a:pt x="1067" y="486"/>
                    </a:moveTo>
                    <a:cubicBezTo>
                      <a:pt x="1110" y="486"/>
                      <a:pt x="1110" y="486"/>
                      <a:pt x="1110" y="486"/>
                    </a:cubicBezTo>
                    <a:cubicBezTo>
                      <a:pt x="1110" y="332"/>
                      <a:pt x="1110" y="332"/>
                      <a:pt x="1110" y="332"/>
                    </a:cubicBezTo>
                    <a:cubicBezTo>
                      <a:pt x="1110" y="222"/>
                      <a:pt x="1192" y="216"/>
                      <a:pt x="1201" y="216"/>
                    </a:cubicBezTo>
                    <a:cubicBezTo>
                      <a:pt x="1264" y="216"/>
                      <a:pt x="1283" y="253"/>
                      <a:pt x="1283" y="320"/>
                    </a:cubicBezTo>
                    <a:cubicBezTo>
                      <a:pt x="1283" y="486"/>
                      <a:pt x="1283" y="486"/>
                      <a:pt x="1283" y="486"/>
                    </a:cubicBezTo>
                    <a:cubicBezTo>
                      <a:pt x="1325" y="486"/>
                      <a:pt x="1325" y="486"/>
                      <a:pt x="1325" y="486"/>
                    </a:cubicBezTo>
                    <a:cubicBezTo>
                      <a:pt x="1325" y="295"/>
                      <a:pt x="1325" y="295"/>
                      <a:pt x="1325" y="295"/>
                    </a:cubicBezTo>
                    <a:cubicBezTo>
                      <a:pt x="1325" y="221"/>
                      <a:pt x="1289" y="177"/>
                      <a:pt x="1212" y="177"/>
                    </a:cubicBezTo>
                    <a:cubicBezTo>
                      <a:pt x="1172" y="177"/>
                      <a:pt x="1130" y="201"/>
                      <a:pt x="1111" y="233"/>
                    </a:cubicBezTo>
                    <a:cubicBezTo>
                      <a:pt x="1110" y="233"/>
                      <a:pt x="1110" y="233"/>
                      <a:pt x="1110" y="233"/>
                    </a:cubicBezTo>
                    <a:cubicBezTo>
                      <a:pt x="1110" y="0"/>
                      <a:pt x="1110" y="0"/>
                      <a:pt x="1110" y="0"/>
                    </a:cubicBezTo>
                    <a:cubicBezTo>
                      <a:pt x="1067" y="0"/>
                      <a:pt x="1067" y="0"/>
                      <a:pt x="1067" y="0"/>
                    </a:cubicBezTo>
                    <a:lnTo>
                      <a:pt x="1067" y="486"/>
                    </a:lnTo>
                    <a:close/>
                    <a:moveTo>
                      <a:pt x="1006" y="185"/>
                    </a:moveTo>
                    <a:cubicBezTo>
                      <a:pt x="920" y="185"/>
                      <a:pt x="920" y="185"/>
                      <a:pt x="920" y="185"/>
                    </a:cubicBezTo>
                    <a:cubicBezTo>
                      <a:pt x="920" y="100"/>
                      <a:pt x="920" y="100"/>
                      <a:pt x="920" y="100"/>
                    </a:cubicBezTo>
                    <a:cubicBezTo>
                      <a:pt x="877" y="100"/>
                      <a:pt x="877" y="100"/>
                      <a:pt x="877" y="100"/>
                    </a:cubicBezTo>
                    <a:cubicBezTo>
                      <a:pt x="877" y="185"/>
                      <a:pt x="877" y="185"/>
                      <a:pt x="877" y="185"/>
                    </a:cubicBezTo>
                    <a:cubicBezTo>
                      <a:pt x="814" y="185"/>
                      <a:pt x="814" y="185"/>
                      <a:pt x="814" y="185"/>
                    </a:cubicBezTo>
                    <a:cubicBezTo>
                      <a:pt x="814" y="224"/>
                      <a:pt x="814" y="224"/>
                      <a:pt x="814" y="224"/>
                    </a:cubicBezTo>
                    <a:cubicBezTo>
                      <a:pt x="877" y="224"/>
                      <a:pt x="877" y="224"/>
                      <a:pt x="877" y="224"/>
                    </a:cubicBezTo>
                    <a:cubicBezTo>
                      <a:pt x="877" y="413"/>
                      <a:pt x="877" y="413"/>
                      <a:pt x="877" y="413"/>
                    </a:cubicBezTo>
                    <a:cubicBezTo>
                      <a:pt x="877" y="480"/>
                      <a:pt x="920" y="494"/>
                      <a:pt x="952" y="494"/>
                    </a:cubicBezTo>
                    <a:cubicBezTo>
                      <a:pt x="973" y="494"/>
                      <a:pt x="994" y="490"/>
                      <a:pt x="1009" y="483"/>
                    </a:cubicBezTo>
                    <a:cubicBezTo>
                      <a:pt x="1007" y="444"/>
                      <a:pt x="1007" y="444"/>
                      <a:pt x="1007" y="444"/>
                    </a:cubicBezTo>
                    <a:cubicBezTo>
                      <a:pt x="994" y="451"/>
                      <a:pt x="978" y="455"/>
                      <a:pt x="963" y="455"/>
                    </a:cubicBezTo>
                    <a:cubicBezTo>
                      <a:pt x="937" y="455"/>
                      <a:pt x="920" y="446"/>
                      <a:pt x="920" y="401"/>
                    </a:cubicBezTo>
                    <a:cubicBezTo>
                      <a:pt x="920" y="224"/>
                      <a:pt x="920" y="224"/>
                      <a:pt x="920" y="224"/>
                    </a:cubicBezTo>
                    <a:cubicBezTo>
                      <a:pt x="1006" y="224"/>
                      <a:pt x="1006" y="224"/>
                      <a:pt x="1006" y="224"/>
                    </a:cubicBezTo>
                    <a:lnTo>
                      <a:pt x="1006" y="185"/>
                    </a:lnTo>
                    <a:close/>
                    <a:moveTo>
                      <a:pt x="521" y="312"/>
                    </a:moveTo>
                    <a:cubicBezTo>
                      <a:pt x="521" y="263"/>
                      <a:pt x="571" y="216"/>
                      <a:pt x="626" y="216"/>
                    </a:cubicBezTo>
                    <a:cubicBezTo>
                      <a:pt x="687" y="216"/>
                      <a:pt x="724" y="255"/>
                      <a:pt x="724" y="312"/>
                    </a:cubicBezTo>
                    <a:lnTo>
                      <a:pt x="521" y="312"/>
                    </a:lnTo>
                    <a:close/>
                    <a:moveTo>
                      <a:pt x="770" y="347"/>
                    </a:moveTo>
                    <a:cubicBezTo>
                      <a:pt x="770" y="328"/>
                      <a:pt x="770" y="328"/>
                      <a:pt x="770" y="328"/>
                    </a:cubicBezTo>
                    <a:cubicBezTo>
                      <a:pt x="770" y="246"/>
                      <a:pt x="718" y="178"/>
                      <a:pt x="626" y="177"/>
                    </a:cubicBezTo>
                    <a:cubicBezTo>
                      <a:pt x="541" y="177"/>
                      <a:pt x="475" y="245"/>
                      <a:pt x="475" y="336"/>
                    </a:cubicBezTo>
                    <a:cubicBezTo>
                      <a:pt x="475" y="426"/>
                      <a:pt x="541" y="494"/>
                      <a:pt x="630" y="494"/>
                    </a:cubicBezTo>
                    <a:cubicBezTo>
                      <a:pt x="680" y="494"/>
                      <a:pt x="724" y="475"/>
                      <a:pt x="759" y="430"/>
                    </a:cubicBezTo>
                    <a:cubicBezTo>
                      <a:pt x="727" y="403"/>
                      <a:pt x="727" y="403"/>
                      <a:pt x="727" y="403"/>
                    </a:cubicBezTo>
                    <a:cubicBezTo>
                      <a:pt x="710" y="430"/>
                      <a:pt x="675" y="455"/>
                      <a:pt x="630" y="455"/>
                    </a:cubicBezTo>
                    <a:cubicBezTo>
                      <a:pt x="571" y="455"/>
                      <a:pt x="525" y="408"/>
                      <a:pt x="520" y="347"/>
                    </a:cubicBezTo>
                    <a:lnTo>
                      <a:pt x="770" y="347"/>
                    </a:lnTo>
                    <a:close/>
                    <a:moveTo>
                      <a:pt x="60" y="31"/>
                    </a:moveTo>
                    <a:cubicBezTo>
                      <a:pt x="2" y="31"/>
                      <a:pt x="2" y="31"/>
                      <a:pt x="2" y="31"/>
                    </a:cubicBezTo>
                    <a:cubicBezTo>
                      <a:pt x="2" y="486"/>
                      <a:pt x="2" y="486"/>
                      <a:pt x="2" y="486"/>
                    </a:cubicBezTo>
                    <a:cubicBezTo>
                      <a:pt x="49" y="486"/>
                      <a:pt x="49" y="486"/>
                      <a:pt x="49" y="48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50" y="96"/>
                      <a:pt x="50" y="96"/>
                      <a:pt x="50" y="96"/>
                    </a:cubicBezTo>
                    <a:cubicBezTo>
                      <a:pt x="321" y="486"/>
                      <a:pt x="321" y="486"/>
                      <a:pt x="321" y="486"/>
                    </a:cubicBezTo>
                    <a:cubicBezTo>
                      <a:pt x="379" y="486"/>
                      <a:pt x="379" y="486"/>
                      <a:pt x="379" y="486"/>
                    </a:cubicBezTo>
                    <a:cubicBezTo>
                      <a:pt x="379" y="31"/>
                      <a:pt x="379" y="31"/>
                      <a:pt x="379" y="31"/>
                    </a:cubicBezTo>
                    <a:cubicBezTo>
                      <a:pt x="333" y="31"/>
                      <a:pt x="333" y="31"/>
                      <a:pt x="333" y="31"/>
                    </a:cubicBezTo>
                    <a:cubicBezTo>
                      <a:pt x="333" y="417"/>
                      <a:pt x="333" y="417"/>
                      <a:pt x="333" y="417"/>
                    </a:cubicBezTo>
                    <a:cubicBezTo>
                      <a:pt x="331" y="417"/>
                      <a:pt x="331" y="417"/>
                      <a:pt x="331" y="417"/>
                    </a:cubicBezTo>
                    <a:lnTo>
                      <a:pt x="60" y="31"/>
                    </a:lnTo>
                    <a:close/>
                    <a:moveTo>
                      <a:pt x="1664" y="1110"/>
                    </a:moveTo>
                    <a:cubicBezTo>
                      <a:pt x="1706" y="1110"/>
                      <a:pt x="1706" y="1110"/>
                      <a:pt x="1706" y="1110"/>
                    </a:cubicBezTo>
                    <a:cubicBezTo>
                      <a:pt x="1706" y="940"/>
                      <a:pt x="1706" y="940"/>
                      <a:pt x="1706" y="940"/>
                    </a:cubicBezTo>
                    <a:cubicBezTo>
                      <a:pt x="1706" y="899"/>
                      <a:pt x="1735" y="843"/>
                      <a:pt x="1800" y="843"/>
                    </a:cubicBezTo>
                    <a:cubicBezTo>
                      <a:pt x="1811" y="843"/>
                      <a:pt x="1819" y="845"/>
                      <a:pt x="1824" y="847"/>
                    </a:cubicBezTo>
                    <a:cubicBezTo>
                      <a:pt x="1832" y="805"/>
                      <a:pt x="1832" y="805"/>
                      <a:pt x="1832" y="805"/>
                    </a:cubicBezTo>
                    <a:cubicBezTo>
                      <a:pt x="1823" y="802"/>
                      <a:pt x="1813" y="801"/>
                      <a:pt x="1801" y="801"/>
                    </a:cubicBezTo>
                    <a:cubicBezTo>
                      <a:pt x="1748" y="801"/>
                      <a:pt x="1717" y="833"/>
                      <a:pt x="1705" y="865"/>
                    </a:cubicBezTo>
                    <a:cubicBezTo>
                      <a:pt x="1703" y="865"/>
                      <a:pt x="1703" y="865"/>
                      <a:pt x="1703" y="865"/>
                    </a:cubicBezTo>
                    <a:cubicBezTo>
                      <a:pt x="1703" y="809"/>
                      <a:pt x="1703" y="809"/>
                      <a:pt x="1703" y="809"/>
                    </a:cubicBezTo>
                    <a:cubicBezTo>
                      <a:pt x="1662" y="809"/>
                      <a:pt x="1662" y="809"/>
                      <a:pt x="1662" y="809"/>
                    </a:cubicBezTo>
                    <a:cubicBezTo>
                      <a:pt x="1663" y="852"/>
                      <a:pt x="1664" y="876"/>
                      <a:pt x="1664" y="903"/>
                    </a:cubicBezTo>
                    <a:lnTo>
                      <a:pt x="1664" y="1110"/>
                    </a:lnTo>
                    <a:close/>
                    <a:moveTo>
                      <a:pt x="1538" y="959"/>
                    </a:moveTo>
                    <a:cubicBezTo>
                      <a:pt x="1538" y="1027"/>
                      <a:pt x="1494" y="1079"/>
                      <a:pt x="1424" y="1079"/>
                    </a:cubicBezTo>
                    <a:cubicBezTo>
                      <a:pt x="1355" y="1079"/>
                      <a:pt x="1304" y="1027"/>
                      <a:pt x="1304" y="959"/>
                    </a:cubicBezTo>
                    <a:cubicBezTo>
                      <a:pt x="1304" y="892"/>
                      <a:pt x="1355" y="840"/>
                      <a:pt x="1424" y="840"/>
                    </a:cubicBezTo>
                    <a:cubicBezTo>
                      <a:pt x="1494" y="840"/>
                      <a:pt x="1538" y="892"/>
                      <a:pt x="1538" y="959"/>
                    </a:cubicBezTo>
                    <a:close/>
                    <a:moveTo>
                      <a:pt x="1264" y="1295"/>
                    </a:moveTo>
                    <a:cubicBezTo>
                      <a:pt x="1306" y="1295"/>
                      <a:pt x="1306" y="1295"/>
                      <a:pt x="1306" y="1295"/>
                    </a:cubicBezTo>
                    <a:cubicBezTo>
                      <a:pt x="1306" y="1059"/>
                      <a:pt x="1306" y="1059"/>
                      <a:pt x="1306" y="1059"/>
                    </a:cubicBezTo>
                    <a:cubicBezTo>
                      <a:pt x="1307" y="1059"/>
                      <a:pt x="1307" y="1059"/>
                      <a:pt x="1307" y="1059"/>
                    </a:cubicBezTo>
                    <a:cubicBezTo>
                      <a:pt x="1335" y="1100"/>
                      <a:pt x="1384" y="1117"/>
                      <a:pt x="1424" y="1117"/>
                    </a:cubicBezTo>
                    <a:cubicBezTo>
                      <a:pt x="1518" y="1117"/>
                      <a:pt x="1584" y="1050"/>
                      <a:pt x="1584" y="959"/>
                    </a:cubicBezTo>
                    <a:cubicBezTo>
                      <a:pt x="1584" y="869"/>
                      <a:pt x="1518" y="801"/>
                      <a:pt x="1424" y="801"/>
                    </a:cubicBezTo>
                    <a:cubicBezTo>
                      <a:pt x="1384" y="801"/>
                      <a:pt x="1335" y="818"/>
                      <a:pt x="1307" y="859"/>
                    </a:cubicBezTo>
                    <a:cubicBezTo>
                      <a:pt x="1306" y="859"/>
                      <a:pt x="1306" y="859"/>
                      <a:pt x="1306" y="859"/>
                    </a:cubicBezTo>
                    <a:cubicBezTo>
                      <a:pt x="1306" y="809"/>
                      <a:pt x="1306" y="809"/>
                      <a:pt x="1306" y="809"/>
                    </a:cubicBezTo>
                    <a:cubicBezTo>
                      <a:pt x="1264" y="809"/>
                      <a:pt x="1264" y="809"/>
                      <a:pt x="1264" y="809"/>
                    </a:cubicBezTo>
                    <a:lnTo>
                      <a:pt x="1264" y="1295"/>
                    </a:lnTo>
                    <a:close/>
                    <a:moveTo>
                      <a:pt x="713" y="1110"/>
                    </a:moveTo>
                    <a:cubicBezTo>
                      <a:pt x="755" y="1110"/>
                      <a:pt x="755" y="1110"/>
                      <a:pt x="755" y="1110"/>
                    </a:cubicBezTo>
                    <a:cubicBezTo>
                      <a:pt x="755" y="955"/>
                      <a:pt x="755" y="955"/>
                      <a:pt x="755" y="955"/>
                    </a:cubicBezTo>
                    <a:cubicBezTo>
                      <a:pt x="755" y="845"/>
                      <a:pt x="830" y="840"/>
                      <a:pt x="840" y="840"/>
                    </a:cubicBezTo>
                    <a:cubicBezTo>
                      <a:pt x="898" y="840"/>
                      <a:pt x="916" y="873"/>
                      <a:pt x="916" y="934"/>
                    </a:cubicBezTo>
                    <a:cubicBezTo>
                      <a:pt x="916" y="1110"/>
                      <a:pt x="916" y="1110"/>
                      <a:pt x="916" y="1110"/>
                    </a:cubicBezTo>
                    <a:cubicBezTo>
                      <a:pt x="958" y="1110"/>
                      <a:pt x="958" y="1110"/>
                      <a:pt x="958" y="1110"/>
                    </a:cubicBezTo>
                    <a:cubicBezTo>
                      <a:pt x="958" y="950"/>
                      <a:pt x="958" y="950"/>
                      <a:pt x="958" y="950"/>
                    </a:cubicBezTo>
                    <a:cubicBezTo>
                      <a:pt x="958" y="894"/>
                      <a:pt x="980" y="840"/>
                      <a:pt x="1043" y="840"/>
                    </a:cubicBezTo>
                    <a:cubicBezTo>
                      <a:pt x="1101" y="840"/>
                      <a:pt x="1119" y="873"/>
                      <a:pt x="1119" y="934"/>
                    </a:cubicBezTo>
                    <a:cubicBezTo>
                      <a:pt x="1119" y="1110"/>
                      <a:pt x="1119" y="1110"/>
                      <a:pt x="1119" y="1110"/>
                    </a:cubicBezTo>
                    <a:cubicBezTo>
                      <a:pt x="1161" y="1110"/>
                      <a:pt x="1161" y="1110"/>
                      <a:pt x="1161" y="1110"/>
                    </a:cubicBezTo>
                    <a:cubicBezTo>
                      <a:pt x="1161" y="919"/>
                      <a:pt x="1161" y="919"/>
                      <a:pt x="1161" y="919"/>
                    </a:cubicBezTo>
                    <a:cubicBezTo>
                      <a:pt x="1161" y="844"/>
                      <a:pt x="1125" y="801"/>
                      <a:pt x="1048" y="801"/>
                    </a:cubicBezTo>
                    <a:cubicBezTo>
                      <a:pt x="1008" y="801"/>
                      <a:pt x="966" y="825"/>
                      <a:pt x="949" y="863"/>
                    </a:cubicBezTo>
                    <a:cubicBezTo>
                      <a:pt x="929" y="812"/>
                      <a:pt x="886" y="801"/>
                      <a:pt x="853" y="801"/>
                    </a:cubicBezTo>
                    <a:cubicBezTo>
                      <a:pt x="817" y="801"/>
                      <a:pt x="777" y="820"/>
                      <a:pt x="756" y="854"/>
                    </a:cubicBezTo>
                    <a:cubicBezTo>
                      <a:pt x="755" y="854"/>
                      <a:pt x="755" y="854"/>
                      <a:pt x="755" y="854"/>
                    </a:cubicBezTo>
                    <a:cubicBezTo>
                      <a:pt x="755" y="809"/>
                      <a:pt x="755" y="809"/>
                      <a:pt x="755" y="809"/>
                    </a:cubicBezTo>
                    <a:cubicBezTo>
                      <a:pt x="709" y="809"/>
                      <a:pt x="709" y="809"/>
                      <a:pt x="709" y="809"/>
                    </a:cubicBezTo>
                    <a:cubicBezTo>
                      <a:pt x="711" y="831"/>
                      <a:pt x="713" y="853"/>
                      <a:pt x="713" y="876"/>
                    </a:cubicBezTo>
                    <a:lnTo>
                      <a:pt x="713" y="1110"/>
                    </a:lnTo>
                    <a:close/>
                    <a:moveTo>
                      <a:pt x="586" y="959"/>
                    </a:moveTo>
                    <a:cubicBezTo>
                      <a:pt x="586" y="1027"/>
                      <a:pt x="542" y="1079"/>
                      <a:pt x="472" y="1079"/>
                    </a:cubicBezTo>
                    <a:cubicBezTo>
                      <a:pt x="403" y="1079"/>
                      <a:pt x="359" y="1027"/>
                      <a:pt x="359" y="959"/>
                    </a:cubicBezTo>
                    <a:cubicBezTo>
                      <a:pt x="359" y="892"/>
                      <a:pt x="403" y="840"/>
                      <a:pt x="472" y="840"/>
                    </a:cubicBezTo>
                    <a:cubicBezTo>
                      <a:pt x="542" y="840"/>
                      <a:pt x="586" y="892"/>
                      <a:pt x="586" y="959"/>
                    </a:cubicBezTo>
                    <a:close/>
                    <a:moveTo>
                      <a:pt x="632" y="959"/>
                    </a:moveTo>
                    <a:cubicBezTo>
                      <a:pt x="632" y="869"/>
                      <a:pt x="566" y="801"/>
                      <a:pt x="472" y="801"/>
                    </a:cubicBezTo>
                    <a:cubicBezTo>
                      <a:pt x="379" y="801"/>
                      <a:pt x="313" y="869"/>
                      <a:pt x="313" y="959"/>
                    </a:cubicBezTo>
                    <a:cubicBezTo>
                      <a:pt x="313" y="1050"/>
                      <a:pt x="379" y="1117"/>
                      <a:pt x="472" y="1117"/>
                    </a:cubicBezTo>
                    <a:cubicBezTo>
                      <a:pt x="566" y="1117"/>
                      <a:pt x="632" y="1050"/>
                      <a:pt x="632" y="959"/>
                    </a:cubicBezTo>
                    <a:close/>
                    <a:moveTo>
                      <a:pt x="269" y="853"/>
                    </a:moveTo>
                    <a:cubicBezTo>
                      <a:pt x="239" y="818"/>
                      <a:pt x="200" y="802"/>
                      <a:pt x="159" y="801"/>
                    </a:cubicBezTo>
                    <a:cubicBezTo>
                      <a:pt x="61" y="800"/>
                      <a:pt x="0" y="869"/>
                      <a:pt x="0" y="959"/>
                    </a:cubicBezTo>
                    <a:cubicBezTo>
                      <a:pt x="0" y="1050"/>
                      <a:pt x="61" y="1119"/>
                      <a:pt x="159" y="1117"/>
                    </a:cubicBezTo>
                    <a:cubicBezTo>
                      <a:pt x="200" y="1117"/>
                      <a:pt x="239" y="1100"/>
                      <a:pt x="269" y="1065"/>
                    </a:cubicBezTo>
                    <a:cubicBezTo>
                      <a:pt x="234" y="1039"/>
                      <a:pt x="234" y="1039"/>
                      <a:pt x="234" y="1039"/>
                    </a:cubicBezTo>
                    <a:cubicBezTo>
                      <a:pt x="220" y="1061"/>
                      <a:pt x="192" y="1079"/>
                      <a:pt x="159" y="1079"/>
                    </a:cubicBezTo>
                    <a:cubicBezTo>
                      <a:pt x="89" y="1080"/>
                      <a:pt x="46" y="1028"/>
                      <a:pt x="46" y="959"/>
                    </a:cubicBezTo>
                    <a:cubicBezTo>
                      <a:pt x="46" y="890"/>
                      <a:pt x="89" y="838"/>
                      <a:pt x="159" y="840"/>
                    </a:cubicBezTo>
                    <a:cubicBezTo>
                      <a:pt x="192" y="840"/>
                      <a:pt x="220" y="858"/>
                      <a:pt x="234" y="879"/>
                    </a:cubicBezTo>
                    <a:lnTo>
                      <a:pt x="269" y="853"/>
                    </a:lnTo>
                    <a:close/>
                    <a:moveTo>
                      <a:pt x="4086" y="936"/>
                    </a:moveTo>
                    <a:cubicBezTo>
                      <a:pt x="4086" y="887"/>
                      <a:pt x="4136" y="840"/>
                      <a:pt x="4191" y="840"/>
                    </a:cubicBezTo>
                    <a:cubicBezTo>
                      <a:pt x="4252" y="840"/>
                      <a:pt x="4289" y="879"/>
                      <a:pt x="4289" y="936"/>
                    </a:cubicBezTo>
                    <a:lnTo>
                      <a:pt x="4086" y="936"/>
                    </a:lnTo>
                    <a:close/>
                    <a:moveTo>
                      <a:pt x="4335" y="971"/>
                    </a:moveTo>
                    <a:cubicBezTo>
                      <a:pt x="4335" y="951"/>
                      <a:pt x="4335" y="951"/>
                      <a:pt x="4335" y="951"/>
                    </a:cubicBezTo>
                    <a:cubicBezTo>
                      <a:pt x="4335" y="869"/>
                      <a:pt x="4282" y="802"/>
                      <a:pt x="4191" y="801"/>
                    </a:cubicBezTo>
                    <a:cubicBezTo>
                      <a:pt x="4106" y="801"/>
                      <a:pt x="4039" y="869"/>
                      <a:pt x="4039" y="959"/>
                    </a:cubicBezTo>
                    <a:cubicBezTo>
                      <a:pt x="4039" y="1050"/>
                      <a:pt x="4106" y="1117"/>
                      <a:pt x="4195" y="1117"/>
                    </a:cubicBezTo>
                    <a:cubicBezTo>
                      <a:pt x="4245" y="1117"/>
                      <a:pt x="4289" y="1099"/>
                      <a:pt x="4324" y="1054"/>
                    </a:cubicBezTo>
                    <a:cubicBezTo>
                      <a:pt x="4291" y="1027"/>
                      <a:pt x="4291" y="1027"/>
                      <a:pt x="4291" y="1027"/>
                    </a:cubicBezTo>
                    <a:cubicBezTo>
                      <a:pt x="4275" y="1054"/>
                      <a:pt x="4240" y="1079"/>
                      <a:pt x="4195" y="1079"/>
                    </a:cubicBezTo>
                    <a:cubicBezTo>
                      <a:pt x="4135" y="1079"/>
                      <a:pt x="4090" y="1031"/>
                      <a:pt x="4084" y="971"/>
                    </a:cubicBezTo>
                    <a:lnTo>
                      <a:pt x="4335" y="971"/>
                    </a:lnTo>
                    <a:close/>
                    <a:moveTo>
                      <a:pt x="3996" y="809"/>
                    </a:moveTo>
                    <a:cubicBezTo>
                      <a:pt x="3948" y="809"/>
                      <a:pt x="3948" y="809"/>
                      <a:pt x="3948" y="809"/>
                    </a:cubicBezTo>
                    <a:cubicBezTo>
                      <a:pt x="3852" y="1062"/>
                      <a:pt x="3852" y="1062"/>
                      <a:pt x="3852" y="1062"/>
                    </a:cubicBezTo>
                    <a:cubicBezTo>
                      <a:pt x="3851" y="1062"/>
                      <a:pt x="3851" y="1062"/>
                      <a:pt x="3851" y="1062"/>
                    </a:cubicBezTo>
                    <a:cubicBezTo>
                      <a:pt x="3755" y="809"/>
                      <a:pt x="3755" y="809"/>
                      <a:pt x="3755" y="809"/>
                    </a:cubicBezTo>
                    <a:cubicBezTo>
                      <a:pt x="3705" y="809"/>
                      <a:pt x="3705" y="809"/>
                      <a:pt x="3705" y="809"/>
                    </a:cubicBezTo>
                    <a:cubicBezTo>
                      <a:pt x="3827" y="1110"/>
                      <a:pt x="3827" y="1110"/>
                      <a:pt x="3827" y="1110"/>
                    </a:cubicBezTo>
                    <a:cubicBezTo>
                      <a:pt x="3874" y="1110"/>
                      <a:pt x="3874" y="1110"/>
                      <a:pt x="3874" y="1110"/>
                    </a:cubicBezTo>
                    <a:lnTo>
                      <a:pt x="3996" y="809"/>
                    </a:lnTo>
                    <a:close/>
                    <a:moveTo>
                      <a:pt x="3646" y="693"/>
                    </a:moveTo>
                    <a:cubicBezTo>
                      <a:pt x="3646" y="675"/>
                      <a:pt x="3631" y="662"/>
                      <a:pt x="3615" y="662"/>
                    </a:cubicBezTo>
                    <a:cubicBezTo>
                      <a:pt x="3600" y="662"/>
                      <a:pt x="3584" y="675"/>
                      <a:pt x="3584" y="693"/>
                    </a:cubicBezTo>
                    <a:cubicBezTo>
                      <a:pt x="3584" y="711"/>
                      <a:pt x="3600" y="724"/>
                      <a:pt x="3615" y="724"/>
                    </a:cubicBezTo>
                    <a:cubicBezTo>
                      <a:pt x="3631" y="724"/>
                      <a:pt x="3646" y="711"/>
                      <a:pt x="3646" y="693"/>
                    </a:cubicBezTo>
                    <a:close/>
                    <a:moveTo>
                      <a:pt x="3636" y="809"/>
                    </a:moveTo>
                    <a:cubicBezTo>
                      <a:pt x="3594" y="809"/>
                      <a:pt x="3594" y="809"/>
                      <a:pt x="3594" y="809"/>
                    </a:cubicBezTo>
                    <a:cubicBezTo>
                      <a:pt x="3594" y="1110"/>
                      <a:pt x="3594" y="1110"/>
                      <a:pt x="3594" y="1110"/>
                    </a:cubicBezTo>
                    <a:cubicBezTo>
                      <a:pt x="3636" y="1110"/>
                      <a:pt x="3636" y="1110"/>
                      <a:pt x="3636" y="1110"/>
                    </a:cubicBezTo>
                    <a:lnTo>
                      <a:pt x="3636" y="809"/>
                    </a:lnTo>
                    <a:close/>
                    <a:moveTo>
                      <a:pt x="3505" y="855"/>
                    </a:moveTo>
                    <a:cubicBezTo>
                      <a:pt x="3485" y="816"/>
                      <a:pt x="3446" y="801"/>
                      <a:pt x="3404" y="801"/>
                    </a:cubicBezTo>
                    <a:cubicBezTo>
                      <a:pt x="3348" y="801"/>
                      <a:pt x="3293" y="829"/>
                      <a:pt x="3293" y="892"/>
                    </a:cubicBezTo>
                    <a:cubicBezTo>
                      <a:pt x="3293" y="949"/>
                      <a:pt x="3350" y="966"/>
                      <a:pt x="3370" y="971"/>
                    </a:cubicBezTo>
                    <a:cubicBezTo>
                      <a:pt x="3411" y="980"/>
                      <a:pt x="3411" y="980"/>
                      <a:pt x="3411" y="980"/>
                    </a:cubicBezTo>
                    <a:cubicBezTo>
                      <a:pt x="3443" y="988"/>
                      <a:pt x="3469" y="998"/>
                      <a:pt x="3469" y="1029"/>
                    </a:cubicBezTo>
                    <a:cubicBezTo>
                      <a:pt x="3469" y="1063"/>
                      <a:pt x="3433" y="1079"/>
                      <a:pt x="3398" y="1079"/>
                    </a:cubicBezTo>
                    <a:cubicBezTo>
                      <a:pt x="3363" y="1079"/>
                      <a:pt x="3336" y="1061"/>
                      <a:pt x="3319" y="1034"/>
                    </a:cubicBezTo>
                    <a:cubicBezTo>
                      <a:pt x="3282" y="1059"/>
                      <a:pt x="3282" y="1059"/>
                      <a:pt x="3282" y="1059"/>
                    </a:cubicBezTo>
                    <a:cubicBezTo>
                      <a:pt x="3310" y="1101"/>
                      <a:pt x="3352" y="1117"/>
                      <a:pt x="3398" y="1117"/>
                    </a:cubicBezTo>
                    <a:cubicBezTo>
                      <a:pt x="3456" y="1117"/>
                      <a:pt x="3515" y="1090"/>
                      <a:pt x="3515" y="1025"/>
                    </a:cubicBezTo>
                    <a:cubicBezTo>
                      <a:pt x="3515" y="982"/>
                      <a:pt x="3483" y="952"/>
                      <a:pt x="3442" y="942"/>
                    </a:cubicBezTo>
                    <a:cubicBezTo>
                      <a:pt x="3399" y="932"/>
                      <a:pt x="3399" y="932"/>
                      <a:pt x="3399" y="932"/>
                    </a:cubicBezTo>
                    <a:cubicBezTo>
                      <a:pt x="3359" y="923"/>
                      <a:pt x="3339" y="913"/>
                      <a:pt x="3339" y="885"/>
                    </a:cubicBezTo>
                    <a:cubicBezTo>
                      <a:pt x="3339" y="852"/>
                      <a:pt x="3372" y="840"/>
                      <a:pt x="3402" y="840"/>
                    </a:cubicBezTo>
                    <a:cubicBezTo>
                      <a:pt x="3433" y="840"/>
                      <a:pt x="3454" y="856"/>
                      <a:pt x="3467" y="880"/>
                    </a:cubicBezTo>
                    <a:lnTo>
                      <a:pt x="3505" y="855"/>
                    </a:lnTo>
                    <a:close/>
                    <a:moveTo>
                      <a:pt x="2943" y="809"/>
                    </a:moveTo>
                    <a:cubicBezTo>
                      <a:pt x="2945" y="831"/>
                      <a:pt x="2947" y="859"/>
                      <a:pt x="2947" y="875"/>
                    </a:cubicBezTo>
                    <a:cubicBezTo>
                      <a:pt x="2947" y="1110"/>
                      <a:pt x="2947" y="1110"/>
                      <a:pt x="2947" y="1110"/>
                    </a:cubicBezTo>
                    <a:cubicBezTo>
                      <a:pt x="2989" y="1110"/>
                      <a:pt x="2989" y="1110"/>
                      <a:pt x="2989" y="1110"/>
                    </a:cubicBezTo>
                    <a:cubicBezTo>
                      <a:pt x="2989" y="955"/>
                      <a:pt x="2989" y="955"/>
                      <a:pt x="2989" y="955"/>
                    </a:cubicBezTo>
                    <a:cubicBezTo>
                      <a:pt x="2989" y="845"/>
                      <a:pt x="3071" y="840"/>
                      <a:pt x="3080" y="840"/>
                    </a:cubicBezTo>
                    <a:cubicBezTo>
                      <a:pt x="3143" y="840"/>
                      <a:pt x="3162" y="876"/>
                      <a:pt x="3162" y="943"/>
                    </a:cubicBezTo>
                    <a:cubicBezTo>
                      <a:pt x="3162" y="1110"/>
                      <a:pt x="3162" y="1110"/>
                      <a:pt x="3162" y="1110"/>
                    </a:cubicBezTo>
                    <a:cubicBezTo>
                      <a:pt x="3204" y="1110"/>
                      <a:pt x="3204" y="1110"/>
                      <a:pt x="3204" y="1110"/>
                    </a:cubicBezTo>
                    <a:cubicBezTo>
                      <a:pt x="3204" y="919"/>
                      <a:pt x="3204" y="919"/>
                      <a:pt x="3204" y="919"/>
                    </a:cubicBezTo>
                    <a:cubicBezTo>
                      <a:pt x="3204" y="844"/>
                      <a:pt x="3168" y="801"/>
                      <a:pt x="3091" y="801"/>
                    </a:cubicBezTo>
                    <a:cubicBezTo>
                      <a:pt x="3051" y="801"/>
                      <a:pt x="3009" y="824"/>
                      <a:pt x="2990" y="857"/>
                    </a:cubicBezTo>
                    <a:cubicBezTo>
                      <a:pt x="2989" y="857"/>
                      <a:pt x="2989" y="857"/>
                      <a:pt x="2989" y="857"/>
                    </a:cubicBezTo>
                    <a:cubicBezTo>
                      <a:pt x="2989" y="841"/>
                      <a:pt x="2989" y="825"/>
                      <a:pt x="2987" y="809"/>
                    </a:cubicBezTo>
                    <a:lnTo>
                      <a:pt x="2943" y="809"/>
                    </a:lnTo>
                    <a:close/>
                    <a:moveTo>
                      <a:pt x="2617" y="936"/>
                    </a:moveTo>
                    <a:cubicBezTo>
                      <a:pt x="2617" y="887"/>
                      <a:pt x="2667" y="840"/>
                      <a:pt x="2722" y="840"/>
                    </a:cubicBezTo>
                    <a:cubicBezTo>
                      <a:pt x="2783" y="840"/>
                      <a:pt x="2820" y="879"/>
                      <a:pt x="2820" y="936"/>
                    </a:cubicBezTo>
                    <a:lnTo>
                      <a:pt x="2617" y="936"/>
                    </a:lnTo>
                    <a:close/>
                    <a:moveTo>
                      <a:pt x="2866" y="971"/>
                    </a:moveTo>
                    <a:cubicBezTo>
                      <a:pt x="2866" y="951"/>
                      <a:pt x="2866" y="951"/>
                      <a:pt x="2866" y="951"/>
                    </a:cubicBezTo>
                    <a:cubicBezTo>
                      <a:pt x="2866" y="869"/>
                      <a:pt x="2813" y="802"/>
                      <a:pt x="2722" y="801"/>
                    </a:cubicBezTo>
                    <a:cubicBezTo>
                      <a:pt x="2637" y="801"/>
                      <a:pt x="2571" y="869"/>
                      <a:pt x="2571" y="959"/>
                    </a:cubicBezTo>
                    <a:cubicBezTo>
                      <a:pt x="2571" y="1050"/>
                      <a:pt x="2637" y="1117"/>
                      <a:pt x="2726" y="1117"/>
                    </a:cubicBezTo>
                    <a:cubicBezTo>
                      <a:pt x="2776" y="1117"/>
                      <a:pt x="2820" y="1099"/>
                      <a:pt x="2855" y="1054"/>
                    </a:cubicBezTo>
                    <a:cubicBezTo>
                      <a:pt x="2822" y="1027"/>
                      <a:pt x="2822" y="1027"/>
                      <a:pt x="2822" y="1027"/>
                    </a:cubicBezTo>
                    <a:cubicBezTo>
                      <a:pt x="2806" y="1054"/>
                      <a:pt x="2771" y="1079"/>
                      <a:pt x="2726" y="1079"/>
                    </a:cubicBezTo>
                    <a:cubicBezTo>
                      <a:pt x="2666" y="1079"/>
                      <a:pt x="2621" y="1031"/>
                      <a:pt x="2616" y="971"/>
                    </a:cubicBezTo>
                    <a:lnTo>
                      <a:pt x="2866" y="971"/>
                    </a:lnTo>
                    <a:close/>
                    <a:moveTo>
                      <a:pt x="2225" y="1110"/>
                    </a:moveTo>
                    <a:cubicBezTo>
                      <a:pt x="2268" y="1110"/>
                      <a:pt x="2268" y="1110"/>
                      <a:pt x="2268" y="1110"/>
                    </a:cubicBezTo>
                    <a:cubicBezTo>
                      <a:pt x="2268" y="955"/>
                      <a:pt x="2268" y="955"/>
                      <a:pt x="2268" y="955"/>
                    </a:cubicBezTo>
                    <a:cubicBezTo>
                      <a:pt x="2268" y="845"/>
                      <a:pt x="2350" y="840"/>
                      <a:pt x="2359" y="840"/>
                    </a:cubicBezTo>
                    <a:cubicBezTo>
                      <a:pt x="2422" y="840"/>
                      <a:pt x="2441" y="876"/>
                      <a:pt x="2441" y="943"/>
                    </a:cubicBezTo>
                    <a:cubicBezTo>
                      <a:pt x="2441" y="1110"/>
                      <a:pt x="2441" y="1110"/>
                      <a:pt x="2441" y="1110"/>
                    </a:cubicBezTo>
                    <a:cubicBezTo>
                      <a:pt x="2483" y="1110"/>
                      <a:pt x="2483" y="1110"/>
                      <a:pt x="2483" y="1110"/>
                    </a:cubicBezTo>
                    <a:cubicBezTo>
                      <a:pt x="2483" y="919"/>
                      <a:pt x="2483" y="919"/>
                      <a:pt x="2483" y="919"/>
                    </a:cubicBezTo>
                    <a:cubicBezTo>
                      <a:pt x="2483" y="844"/>
                      <a:pt x="2446" y="801"/>
                      <a:pt x="2370" y="801"/>
                    </a:cubicBezTo>
                    <a:cubicBezTo>
                      <a:pt x="2330" y="801"/>
                      <a:pt x="2288" y="824"/>
                      <a:pt x="2269" y="857"/>
                    </a:cubicBezTo>
                    <a:cubicBezTo>
                      <a:pt x="2268" y="857"/>
                      <a:pt x="2268" y="857"/>
                      <a:pt x="2268" y="857"/>
                    </a:cubicBezTo>
                    <a:cubicBezTo>
                      <a:pt x="2268" y="624"/>
                      <a:pt x="2268" y="624"/>
                      <a:pt x="2268" y="624"/>
                    </a:cubicBezTo>
                    <a:cubicBezTo>
                      <a:pt x="2225" y="624"/>
                      <a:pt x="2225" y="624"/>
                      <a:pt x="2225" y="624"/>
                    </a:cubicBezTo>
                    <a:lnTo>
                      <a:pt x="2225" y="1110"/>
                    </a:lnTo>
                    <a:close/>
                    <a:moveTo>
                      <a:pt x="1896" y="936"/>
                    </a:moveTo>
                    <a:cubicBezTo>
                      <a:pt x="1896" y="887"/>
                      <a:pt x="1946" y="840"/>
                      <a:pt x="2001" y="840"/>
                    </a:cubicBezTo>
                    <a:cubicBezTo>
                      <a:pt x="2062" y="840"/>
                      <a:pt x="2099" y="879"/>
                      <a:pt x="2099" y="936"/>
                    </a:cubicBezTo>
                    <a:lnTo>
                      <a:pt x="1896" y="936"/>
                    </a:lnTo>
                    <a:close/>
                    <a:moveTo>
                      <a:pt x="2145" y="971"/>
                    </a:moveTo>
                    <a:cubicBezTo>
                      <a:pt x="2145" y="951"/>
                      <a:pt x="2145" y="951"/>
                      <a:pt x="2145" y="951"/>
                    </a:cubicBezTo>
                    <a:cubicBezTo>
                      <a:pt x="2145" y="869"/>
                      <a:pt x="2092" y="802"/>
                      <a:pt x="2001" y="801"/>
                    </a:cubicBezTo>
                    <a:cubicBezTo>
                      <a:pt x="1915" y="801"/>
                      <a:pt x="1849" y="869"/>
                      <a:pt x="1849" y="959"/>
                    </a:cubicBezTo>
                    <a:cubicBezTo>
                      <a:pt x="1849" y="1050"/>
                      <a:pt x="1915" y="1117"/>
                      <a:pt x="2005" y="1117"/>
                    </a:cubicBezTo>
                    <a:cubicBezTo>
                      <a:pt x="2054" y="1117"/>
                      <a:pt x="2099" y="1099"/>
                      <a:pt x="2134" y="1054"/>
                    </a:cubicBezTo>
                    <a:cubicBezTo>
                      <a:pt x="2101" y="1027"/>
                      <a:pt x="2101" y="1027"/>
                      <a:pt x="2101" y="1027"/>
                    </a:cubicBezTo>
                    <a:cubicBezTo>
                      <a:pt x="2084" y="1054"/>
                      <a:pt x="2050" y="1079"/>
                      <a:pt x="2005" y="1079"/>
                    </a:cubicBezTo>
                    <a:cubicBezTo>
                      <a:pt x="1945" y="1079"/>
                      <a:pt x="1899" y="1031"/>
                      <a:pt x="1894" y="971"/>
                    </a:cubicBezTo>
                    <a:lnTo>
                      <a:pt x="2145" y="971"/>
                    </a:lnTo>
                    <a:close/>
                    <a:moveTo>
                      <a:pt x="2494" y="1790"/>
                    </a:moveTo>
                    <a:cubicBezTo>
                      <a:pt x="2536" y="1790"/>
                      <a:pt x="2536" y="1790"/>
                      <a:pt x="2536" y="1790"/>
                    </a:cubicBezTo>
                    <a:cubicBezTo>
                      <a:pt x="2536" y="1621"/>
                      <a:pt x="2536" y="1621"/>
                      <a:pt x="2536" y="1621"/>
                    </a:cubicBezTo>
                    <a:cubicBezTo>
                      <a:pt x="2536" y="1580"/>
                      <a:pt x="2565" y="1524"/>
                      <a:pt x="2630" y="1524"/>
                    </a:cubicBezTo>
                    <a:cubicBezTo>
                      <a:pt x="2641" y="1524"/>
                      <a:pt x="2649" y="1526"/>
                      <a:pt x="2654" y="1528"/>
                    </a:cubicBezTo>
                    <a:cubicBezTo>
                      <a:pt x="2662" y="1486"/>
                      <a:pt x="2662" y="1486"/>
                      <a:pt x="2662" y="1486"/>
                    </a:cubicBezTo>
                    <a:cubicBezTo>
                      <a:pt x="2653" y="1483"/>
                      <a:pt x="2643" y="1482"/>
                      <a:pt x="2631" y="1482"/>
                    </a:cubicBezTo>
                    <a:cubicBezTo>
                      <a:pt x="2578" y="1482"/>
                      <a:pt x="2547" y="1513"/>
                      <a:pt x="2535" y="1545"/>
                    </a:cubicBezTo>
                    <a:cubicBezTo>
                      <a:pt x="2533" y="1545"/>
                      <a:pt x="2533" y="1545"/>
                      <a:pt x="2533" y="1545"/>
                    </a:cubicBezTo>
                    <a:cubicBezTo>
                      <a:pt x="2533" y="1490"/>
                      <a:pt x="2533" y="1490"/>
                      <a:pt x="2533" y="1490"/>
                    </a:cubicBezTo>
                    <a:cubicBezTo>
                      <a:pt x="2491" y="1490"/>
                      <a:pt x="2491" y="1490"/>
                      <a:pt x="2491" y="1490"/>
                    </a:cubicBezTo>
                    <a:cubicBezTo>
                      <a:pt x="2493" y="1533"/>
                      <a:pt x="2494" y="1556"/>
                      <a:pt x="2494" y="1583"/>
                    </a:cubicBezTo>
                    <a:lnTo>
                      <a:pt x="2494" y="1790"/>
                    </a:lnTo>
                    <a:close/>
                    <a:moveTo>
                      <a:pt x="2363" y="1640"/>
                    </a:moveTo>
                    <a:cubicBezTo>
                      <a:pt x="2363" y="1707"/>
                      <a:pt x="2319" y="1760"/>
                      <a:pt x="2249" y="1760"/>
                    </a:cubicBezTo>
                    <a:cubicBezTo>
                      <a:pt x="2180" y="1760"/>
                      <a:pt x="2136" y="1707"/>
                      <a:pt x="2136" y="1640"/>
                    </a:cubicBezTo>
                    <a:cubicBezTo>
                      <a:pt x="2136" y="1572"/>
                      <a:pt x="2180" y="1520"/>
                      <a:pt x="2249" y="1520"/>
                    </a:cubicBezTo>
                    <a:cubicBezTo>
                      <a:pt x="2319" y="1520"/>
                      <a:pt x="2363" y="1572"/>
                      <a:pt x="2363" y="1640"/>
                    </a:cubicBezTo>
                    <a:close/>
                    <a:moveTo>
                      <a:pt x="2409" y="1640"/>
                    </a:moveTo>
                    <a:cubicBezTo>
                      <a:pt x="2409" y="1549"/>
                      <a:pt x="2343" y="1482"/>
                      <a:pt x="2249" y="1482"/>
                    </a:cubicBezTo>
                    <a:cubicBezTo>
                      <a:pt x="2156" y="1482"/>
                      <a:pt x="2090" y="1549"/>
                      <a:pt x="2090" y="1640"/>
                    </a:cubicBezTo>
                    <a:cubicBezTo>
                      <a:pt x="2090" y="1731"/>
                      <a:pt x="2156" y="1798"/>
                      <a:pt x="2249" y="1798"/>
                    </a:cubicBezTo>
                    <a:cubicBezTo>
                      <a:pt x="2343" y="1798"/>
                      <a:pt x="2409" y="1731"/>
                      <a:pt x="2409" y="1640"/>
                    </a:cubicBezTo>
                    <a:close/>
                    <a:moveTo>
                      <a:pt x="1711" y="1790"/>
                    </a:moveTo>
                    <a:cubicBezTo>
                      <a:pt x="1753" y="1790"/>
                      <a:pt x="1753" y="1790"/>
                      <a:pt x="1753" y="1790"/>
                    </a:cubicBezTo>
                    <a:cubicBezTo>
                      <a:pt x="1753" y="1621"/>
                      <a:pt x="1753" y="1621"/>
                      <a:pt x="1753" y="1621"/>
                    </a:cubicBezTo>
                    <a:cubicBezTo>
                      <a:pt x="1753" y="1580"/>
                      <a:pt x="1782" y="1524"/>
                      <a:pt x="1847" y="1524"/>
                    </a:cubicBezTo>
                    <a:cubicBezTo>
                      <a:pt x="1858" y="1524"/>
                      <a:pt x="1866" y="1526"/>
                      <a:pt x="1871" y="1528"/>
                    </a:cubicBezTo>
                    <a:cubicBezTo>
                      <a:pt x="1879" y="1486"/>
                      <a:pt x="1879" y="1486"/>
                      <a:pt x="1879" y="1486"/>
                    </a:cubicBezTo>
                    <a:cubicBezTo>
                      <a:pt x="1870" y="1483"/>
                      <a:pt x="1860" y="1482"/>
                      <a:pt x="1848" y="1482"/>
                    </a:cubicBezTo>
                    <a:cubicBezTo>
                      <a:pt x="1795" y="1482"/>
                      <a:pt x="1764" y="1513"/>
                      <a:pt x="1751" y="1545"/>
                    </a:cubicBezTo>
                    <a:cubicBezTo>
                      <a:pt x="1750" y="1545"/>
                      <a:pt x="1750" y="1545"/>
                      <a:pt x="1750" y="1545"/>
                    </a:cubicBezTo>
                    <a:cubicBezTo>
                      <a:pt x="1750" y="1490"/>
                      <a:pt x="1750" y="1490"/>
                      <a:pt x="1750" y="1490"/>
                    </a:cubicBezTo>
                    <a:cubicBezTo>
                      <a:pt x="1708" y="1490"/>
                      <a:pt x="1708" y="1490"/>
                      <a:pt x="1708" y="1490"/>
                    </a:cubicBezTo>
                    <a:cubicBezTo>
                      <a:pt x="1710" y="1533"/>
                      <a:pt x="1711" y="1556"/>
                      <a:pt x="1711" y="1583"/>
                    </a:cubicBezTo>
                    <a:lnTo>
                      <a:pt x="1711" y="1790"/>
                    </a:lnTo>
                    <a:close/>
                    <a:moveTo>
                      <a:pt x="1377" y="1617"/>
                    </a:moveTo>
                    <a:cubicBezTo>
                      <a:pt x="1377" y="1567"/>
                      <a:pt x="1427" y="1520"/>
                      <a:pt x="1482" y="1520"/>
                    </a:cubicBezTo>
                    <a:cubicBezTo>
                      <a:pt x="1543" y="1520"/>
                      <a:pt x="1580" y="1560"/>
                      <a:pt x="1580" y="1617"/>
                    </a:cubicBezTo>
                    <a:lnTo>
                      <a:pt x="1377" y="1617"/>
                    </a:lnTo>
                    <a:close/>
                    <a:moveTo>
                      <a:pt x="1626" y="1652"/>
                    </a:moveTo>
                    <a:cubicBezTo>
                      <a:pt x="1626" y="1632"/>
                      <a:pt x="1626" y="1632"/>
                      <a:pt x="1626" y="1632"/>
                    </a:cubicBezTo>
                    <a:cubicBezTo>
                      <a:pt x="1626" y="1550"/>
                      <a:pt x="1573" y="1483"/>
                      <a:pt x="1482" y="1482"/>
                    </a:cubicBezTo>
                    <a:cubicBezTo>
                      <a:pt x="1397" y="1482"/>
                      <a:pt x="1330" y="1549"/>
                      <a:pt x="1330" y="1640"/>
                    </a:cubicBezTo>
                    <a:cubicBezTo>
                      <a:pt x="1330" y="1731"/>
                      <a:pt x="1397" y="1798"/>
                      <a:pt x="1486" y="1798"/>
                    </a:cubicBezTo>
                    <a:cubicBezTo>
                      <a:pt x="1535" y="1798"/>
                      <a:pt x="1580" y="1779"/>
                      <a:pt x="1615" y="1734"/>
                    </a:cubicBezTo>
                    <a:cubicBezTo>
                      <a:pt x="1582" y="1707"/>
                      <a:pt x="1582" y="1707"/>
                      <a:pt x="1582" y="1707"/>
                    </a:cubicBezTo>
                    <a:cubicBezTo>
                      <a:pt x="1566" y="1734"/>
                      <a:pt x="1531" y="1760"/>
                      <a:pt x="1486" y="1760"/>
                    </a:cubicBezTo>
                    <a:cubicBezTo>
                      <a:pt x="1426" y="1760"/>
                      <a:pt x="1381" y="1712"/>
                      <a:pt x="1375" y="1652"/>
                    </a:cubicBezTo>
                    <a:lnTo>
                      <a:pt x="1626" y="1652"/>
                    </a:lnTo>
                    <a:close/>
                    <a:moveTo>
                      <a:pt x="1287" y="1534"/>
                    </a:moveTo>
                    <a:cubicBezTo>
                      <a:pt x="1257" y="1499"/>
                      <a:pt x="1217" y="1483"/>
                      <a:pt x="1177" y="1482"/>
                    </a:cubicBezTo>
                    <a:cubicBezTo>
                      <a:pt x="1078" y="1481"/>
                      <a:pt x="1017" y="1549"/>
                      <a:pt x="1017" y="1640"/>
                    </a:cubicBezTo>
                    <a:cubicBezTo>
                      <a:pt x="1017" y="1731"/>
                      <a:pt x="1078" y="1799"/>
                      <a:pt x="1177" y="1798"/>
                    </a:cubicBezTo>
                    <a:cubicBezTo>
                      <a:pt x="1217" y="1797"/>
                      <a:pt x="1257" y="1781"/>
                      <a:pt x="1287" y="1746"/>
                    </a:cubicBezTo>
                    <a:cubicBezTo>
                      <a:pt x="1252" y="1720"/>
                      <a:pt x="1252" y="1720"/>
                      <a:pt x="1252" y="1720"/>
                    </a:cubicBezTo>
                    <a:cubicBezTo>
                      <a:pt x="1238" y="1742"/>
                      <a:pt x="1210" y="1760"/>
                      <a:pt x="1177" y="1760"/>
                    </a:cubicBezTo>
                    <a:cubicBezTo>
                      <a:pt x="1107" y="1761"/>
                      <a:pt x="1064" y="1709"/>
                      <a:pt x="1064" y="1640"/>
                    </a:cubicBezTo>
                    <a:cubicBezTo>
                      <a:pt x="1064" y="1571"/>
                      <a:pt x="1107" y="1519"/>
                      <a:pt x="1177" y="1520"/>
                    </a:cubicBezTo>
                    <a:cubicBezTo>
                      <a:pt x="1210" y="1520"/>
                      <a:pt x="1238" y="1538"/>
                      <a:pt x="1252" y="1560"/>
                    </a:cubicBezTo>
                    <a:lnTo>
                      <a:pt x="1287" y="1534"/>
                    </a:lnTo>
                    <a:close/>
                    <a:moveTo>
                      <a:pt x="669" y="1490"/>
                    </a:moveTo>
                    <a:cubicBezTo>
                      <a:pt x="670" y="1511"/>
                      <a:pt x="672" y="1540"/>
                      <a:pt x="672" y="1556"/>
                    </a:cubicBezTo>
                    <a:cubicBezTo>
                      <a:pt x="672" y="1790"/>
                      <a:pt x="672" y="1790"/>
                      <a:pt x="672" y="1790"/>
                    </a:cubicBezTo>
                    <a:cubicBezTo>
                      <a:pt x="715" y="1790"/>
                      <a:pt x="715" y="1790"/>
                      <a:pt x="715" y="1790"/>
                    </a:cubicBezTo>
                    <a:cubicBezTo>
                      <a:pt x="715" y="1636"/>
                      <a:pt x="715" y="1636"/>
                      <a:pt x="715" y="1636"/>
                    </a:cubicBezTo>
                    <a:cubicBezTo>
                      <a:pt x="715" y="1526"/>
                      <a:pt x="797" y="1520"/>
                      <a:pt x="806" y="1520"/>
                    </a:cubicBezTo>
                    <a:cubicBezTo>
                      <a:pt x="869" y="1520"/>
                      <a:pt x="887" y="1557"/>
                      <a:pt x="887" y="1624"/>
                    </a:cubicBezTo>
                    <a:cubicBezTo>
                      <a:pt x="887" y="1790"/>
                      <a:pt x="887" y="1790"/>
                      <a:pt x="887" y="1790"/>
                    </a:cubicBezTo>
                    <a:cubicBezTo>
                      <a:pt x="930" y="1790"/>
                      <a:pt x="930" y="1790"/>
                      <a:pt x="930" y="1790"/>
                    </a:cubicBezTo>
                    <a:cubicBezTo>
                      <a:pt x="930" y="1599"/>
                      <a:pt x="930" y="1599"/>
                      <a:pt x="930" y="1599"/>
                    </a:cubicBezTo>
                    <a:cubicBezTo>
                      <a:pt x="930" y="1525"/>
                      <a:pt x="893" y="1482"/>
                      <a:pt x="817" y="1482"/>
                    </a:cubicBezTo>
                    <a:cubicBezTo>
                      <a:pt x="777" y="1482"/>
                      <a:pt x="734" y="1505"/>
                      <a:pt x="716" y="1538"/>
                    </a:cubicBezTo>
                    <a:cubicBezTo>
                      <a:pt x="715" y="1538"/>
                      <a:pt x="715" y="1538"/>
                      <a:pt x="715" y="1538"/>
                    </a:cubicBezTo>
                    <a:cubicBezTo>
                      <a:pt x="715" y="1522"/>
                      <a:pt x="715" y="1506"/>
                      <a:pt x="713" y="1490"/>
                    </a:cubicBezTo>
                    <a:lnTo>
                      <a:pt x="669" y="1490"/>
                    </a:lnTo>
                    <a:close/>
                    <a:moveTo>
                      <a:pt x="528" y="1641"/>
                    </a:moveTo>
                    <a:cubicBezTo>
                      <a:pt x="528" y="1662"/>
                      <a:pt x="528" y="1662"/>
                      <a:pt x="528" y="1662"/>
                    </a:cubicBezTo>
                    <a:cubicBezTo>
                      <a:pt x="528" y="1716"/>
                      <a:pt x="498" y="1760"/>
                      <a:pt x="437" y="1760"/>
                    </a:cubicBezTo>
                    <a:cubicBezTo>
                      <a:pt x="403" y="1760"/>
                      <a:pt x="366" y="1744"/>
                      <a:pt x="366" y="1704"/>
                    </a:cubicBezTo>
                    <a:cubicBezTo>
                      <a:pt x="366" y="1644"/>
                      <a:pt x="463" y="1641"/>
                      <a:pt x="506" y="1641"/>
                    </a:cubicBezTo>
                    <a:lnTo>
                      <a:pt x="528" y="1641"/>
                    </a:lnTo>
                    <a:close/>
                    <a:moveTo>
                      <a:pt x="507" y="1606"/>
                    </a:moveTo>
                    <a:cubicBezTo>
                      <a:pt x="435" y="1606"/>
                      <a:pt x="320" y="1612"/>
                      <a:pt x="320" y="1710"/>
                    </a:cubicBezTo>
                    <a:cubicBezTo>
                      <a:pt x="320" y="1769"/>
                      <a:pt x="370" y="1798"/>
                      <a:pt x="423" y="1798"/>
                    </a:cubicBezTo>
                    <a:cubicBezTo>
                      <a:pt x="472" y="1798"/>
                      <a:pt x="505" y="1781"/>
                      <a:pt x="529" y="1742"/>
                    </a:cubicBezTo>
                    <a:cubicBezTo>
                      <a:pt x="531" y="1742"/>
                      <a:pt x="531" y="1742"/>
                      <a:pt x="531" y="1742"/>
                    </a:cubicBezTo>
                    <a:cubicBezTo>
                      <a:pt x="531" y="1758"/>
                      <a:pt x="532" y="1776"/>
                      <a:pt x="534" y="1790"/>
                    </a:cubicBezTo>
                    <a:cubicBezTo>
                      <a:pt x="576" y="1790"/>
                      <a:pt x="576" y="1790"/>
                      <a:pt x="576" y="1790"/>
                    </a:cubicBezTo>
                    <a:cubicBezTo>
                      <a:pt x="573" y="1774"/>
                      <a:pt x="570" y="1746"/>
                      <a:pt x="570" y="1723"/>
                    </a:cubicBezTo>
                    <a:cubicBezTo>
                      <a:pt x="570" y="1589"/>
                      <a:pt x="570" y="1589"/>
                      <a:pt x="570" y="1589"/>
                    </a:cubicBezTo>
                    <a:cubicBezTo>
                      <a:pt x="570" y="1515"/>
                      <a:pt x="520" y="1482"/>
                      <a:pt x="461" y="1482"/>
                    </a:cubicBezTo>
                    <a:cubicBezTo>
                      <a:pt x="404" y="1482"/>
                      <a:pt x="361" y="1497"/>
                      <a:pt x="333" y="1526"/>
                    </a:cubicBezTo>
                    <a:cubicBezTo>
                      <a:pt x="359" y="1556"/>
                      <a:pt x="359" y="1556"/>
                      <a:pt x="359" y="1556"/>
                    </a:cubicBezTo>
                    <a:cubicBezTo>
                      <a:pt x="385" y="1533"/>
                      <a:pt x="416" y="1520"/>
                      <a:pt x="451" y="1520"/>
                    </a:cubicBezTo>
                    <a:cubicBezTo>
                      <a:pt x="503" y="1520"/>
                      <a:pt x="528" y="1546"/>
                      <a:pt x="528" y="1598"/>
                    </a:cubicBezTo>
                    <a:cubicBezTo>
                      <a:pt x="528" y="1606"/>
                      <a:pt x="528" y="1606"/>
                      <a:pt x="528" y="1606"/>
                    </a:cubicBezTo>
                    <a:lnTo>
                      <a:pt x="507" y="1606"/>
                    </a:lnTo>
                    <a:close/>
                    <a:moveTo>
                      <a:pt x="276" y="1534"/>
                    </a:moveTo>
                    <a:cubicBezTo>
                      <a:pt x="246" y="1499"/>
                      <a:pt x="207" y="1483"/>
                      <a:pt x="166" y="1482"/>
                    </a:cubicBezTo>
                    <a:cubicBezTo>
                      <a:pt x="68" y="1481"/>
                      <a:pt x="7" y="1549"/>
                      <a:pt x="7" y="1640"/>
                    </a:cubicBezTo>
                    <a:cubicBezTo>
                      <a:pt x="7" y="1731"/>
                      <a:pt x="68" y="1799"/>
                      <a:pt x="166" y="1798"/>
                    </a:cubicBezTo>
                    <a:cubicBezTo>
                      <a:pt x="207" y="1797"/>
                      <a:pt x="246" y="1781"/>
                      <a:pt x="276" y="1746"/>
                    </a:cubicBezTo>
                    <a:cubicBezTo>
                      <a:pt x="241" y="1720"/>
                      <a:pt x="241" y="1720"/>
                      <a:pt x="241" y="1720"/>
                    </a:cubicBezTo>
                    <a:cubicBezTo>
                      <a:pt x="227" y="1742"/>
                      <a:pt x="200" y="1760"/>
                      <a:pt x="166" y="1760"/>
                    </a:cubicBezTo>
                    <a:cubicBezTo>
                      <a:pt x="96" y="1761"/>
                      <a:pt x="53" y="1709"/>
                      <a:pt x="53" y="1640"/>
                    </a:cubicBezTo>
                    <a:cubicBezTo>
                      <a:pt x="53" y="1571"/>
                      <a:pt x="96" y="1519"/>
                      <a:pt x="166" y="1520"/>
                    </a:cubicBezTo>
                    <a:cubicBezTo>
                      <a:pt x="200" y="1520"/>
                      <a:pt x="227" y="1538"/>
                      <a:pt x="241" y="1560"/>
                    </a:cubicBezTo>
                    <a:lnTo>
                      <a:pt x="276" y="1534"/>
                    </a:lnTo>
                    <a:close/>
                    <a:moveTo>
                      <a:pt x="5315" y="1490"/>
                    </a:moveTo>
                    <a:cubicBezTo>
                      <a:pt x="5316" y="1511"/>
                      <a:pt x="5318" y="1540"/>
                      <a:pt x="5318" y="1556"/>
                    </a:cubicBezTo>
                    <a:cubicBezTo>
                      <a:pt x="5318" y="1790"/>
                      <a:pt x="5318" y="1790"/>
                      <a:pt x="5318" y="1790"/>
                    </a:cubicBezTo>
                    <a:cubicBezTo>
                      <a:pt x="5361" y="1790"/>
                      <a:pt x="5361" y="1790"/>
                      <a:pt x="5361" y="1790"/>
                    </a:cubicBezTo>
                    <a:cubicBezTo>
                      <a:pt x="5361" y="1636"/>
                      <a:pt x="5361" y="1636"/>
                      <a:pt x="5361" y="1636"/>
                    </a:cubicBezTo>
                    <a:cubicBezTo>
                      <a:pt x="5361" y="1526"/>
                      <a:pt x="5443" y="1520"/>
                      <a:pt x="5452" y="1520"/>
                    </a:cubicBezTo>
                    <a:cubicBezTo>
                      <a:pt x="5515" y="1520"/>
                      <a:pt x="5533" y="1557"/>
                      <a:pt x="5533" y="1624"/>
                    </a:cubicBezTo>
                    <a:cubicBezTo>
                      <a:pt x="5533" y="1790"/>
                      <a:pt x="5533" y="1790"/>
                      <a:pt x="5533" y="1790"/>
                    </a:cubicBezTo>
                    <a:cubicBezTo>
                      <a:pt x="5576" y="1790"/>
                      <a:pt x="5576" y="1790"/>
                      <a:pt x="5576" y="1790"/>
                    </a:cubicBezTo>
                    <a:cubicBezTo>
                      <a:pt x="5576" y="1599"/>
                      <a:pt x="5576" y="1599"/>
                      <a:pt x="5576" y="1599"/>
                    </a:cubicBezTo>
                    <a:cubicBezTo>
                      <a:pt x="5576" y="1525"/>
                      <a:pt x="5539" y="1482"/>
                      <a:pt x="5463" y="1482"/>
                    </a:cubicBezTo>
                    <a:cubicBezTo>
                      <a:pt x="5423" y="1482"/>
                      <a:pt x="5381" y="1505"/>
                      <a:pt x="5362" y="1538"/>
                    </a:cubicBezTo>
                    <a:cubicBezTo>
                      <a:pt x="5361" y="1538"/>
                      <a:pt x="5361" y="1538"/>
                      <a:pt x="5361" y="1538"/>
                    </a:cubicBezTo>
                    <a:cubicBezTo>
                      <a:pt x="5361" y="1522"/>
                      <a:pt x="5361" y="1506"/>
                      <a:pt x="5359" y="1490"/>
                    </a:cubicBezTo>
                    <a:lnTo>
                      <a:pt x="5315" y="1490"/>
                    </a:lnTo>
                    <a:close/>
                    <a:moveTo>
                      <a:pt x="5191" y="1640"/>
                    </a:moveTo>
                    <a:cubicBezTo>
                      <a:pt x="5191" y="1707"/>
                      <a:pt x="5148" y="1760"/>
                      <a:pt x="5078" y="1760"/>
                    </a:cubicBezTo>
                    <a:cubicBezTo>
                      <a:pt x="5008" y="1760"/>
                      <a:pt x="4965" y="1707"/>
                      <a:pt x="4965" y="1640"/>
                    </a:cubicBezTo>
                    <a:cubicBezTo>
                      <a:pt x="4965" y="1572"/>
                      <a:pt x="5008" y="1520"/>
                      <a:pt x="5078" y="1520"/>
                    </a:cubicBezTo>
                    <a:cubicBezTo>
                      <a:pt x="5148" y="1520"/>
                      <a:pt x="5191" y="1572"/>
                      <a:pt x="5191" y="1640"/>
                    </a:cubicBezTo>
                    <a:close/>
                    <a:moveTo>
                      <a:pt x="5238" y="1640"/>
                    </a:moveTo>
                    <a:cubicBezTo>
                      <a:pt x="5238" y="1549"/>
                      <a:pt x="5172" y="1482"/>
                      <a:pt x="5078" y="1482"/>
                    </a:cubicBezTo>
                    <a:cubicBezTo>
                      <a:pt x="4985" y="1482"/>
                      <a:pt x="4918" y="1549"/>
                      <a:pt x="4918" y="1640"/>
                    </a:cubicBezTo>
                    <a:cubicBezTo>
                      <a:pt x="4918" y="1731"/>
                      <a:pt x="4985" y="1798"/>
                      <a:pt x="5078" y="1798"/>
                    </a:cubicBezTo>
                    <a:cubicBezTo>
                      <a:pt x="5172" y="1798"/>
                      <a:pt x="5238" y="1731"/>
                      <a:pt x="5238" y="1640"/>
                    </a:cubicBezTo>
                    <a:close/>
                    <a:moveTo>
                      <a:pt x="4838" y="1374"/>
                    </a:moveTo>
                    <a:cubicBezTo>
                      <a:pt x="4838" y="1356"/>
                      <a:pt x="4822" y="1343"/>
                      <a:pt x="4807" y="1343"/>
                    </a:cubicBezTo>
                    <a:cubicBezTo>
                      <a:pt x="4792" y="1343"/>
                      <a:pt x="4776" y="1356"/>
                      <a:pt x="4776" y="1374"/>
                    </a:cubicBezTo>
                    <a:cubicBezTo>
                      <a:pt x="4776" y="1392"/>
                      <a:pt x="4792" y="1405"/>
                      <a:pt x="4807" y="1405"/>
                    </a:cubicBezTo>
                    <a:cubicBezTo>
                      <a:pt x="4822" y="1405"/>
                      <a:pt x="4838" y="1392"/>
                      <a:pt x="4838" y="1374"/>
                    </a:cubicBezTo>
                    <a:close/>
                    <a:moveTo>
                      <a:pt x="4828" y="1490"/>
                    </a:moveTo>
                    <a:cubicBezTo>
                      <a:pt x="4786" y="1490"/>
                      <a:pt x="4786" y="1490"/>
                      <a:pt x="4786" y="1490"/>
                    </a:cubicBezTo>
                    <a:cubicBezTo>
                      <a:pt x="4786" y="1790"/>
                      <a:pt x="4786" y="1790"/>
                      <a:pt x="4786" y="1790"/>
                    </a:cubicBezTo>
                    <a:cubicBezTo>
                      <a:pt x="4828" y="1790"/>
                      <a:pt x="4828" y="1790"/>
                      <a:pt x="4828" y="1790"/>
                    </a:cubicBezTo>
                    <a:lnTo>
                      <a:pt x="4828" y="1490"/>
                    </a:lnTo>
                    <a:close/>
                    <a:moveTo>
                      <a:pt x="4715" y="1490"/>
                    </a:moveTo>
                    <a:cubicBezTo>
                      <a:pt x="4628" y="1490"/>
                      <a:pt x="4628" y="1490"/>
                      <a:pt x="4628" y="1490"/>
                    </a:cubicBezTo>
                    <a:cubicBezTo>
                      <a:pt x="4628" y="1405"/>
                      <a:pt x="4628" y="1405"/>
                      <a:pt x="4628" y="1405"/>
                    </a:cubicBezTo>
                    <a:cubicBezTo>
                      <a:pt x="4586" y="1405"/>
                      <a:pt x="4586" y="1405"/>
                      <a:pt x="4586" y="1405"/>
                    </a:cubicBezTo>
                    <a:cubicBezTo>
                      <a:pt x="4586" y="1490"/>
                      <a:pt x="4586" y="1490"/>
                      <a:pt x="4586" y="1490"/>
                    </a:cubicBezTo>
                    <a:cubicBezTo>
                      <a:pt x="4522" y="1490"/>
                      <a:pt x="4522" y="1490"/>
                      <a:pt x="4522" y="1490"/>
                    </a:cubicBezTo>
                    <a:cubicBezTo>
                      <a:pt x="4522" y="1528"/>
                      <a:pt x="4522" y="1528"/>
                      <a:pt x="4522" y="1528"/>
                    </a:cubicBezTo>
                    <a:cubicBezTo>
                      <a:pt x="4586" y="1528"/>
                      <a:pt x="4586" y="1528"/>
                      <a:pt x="4586" y="1528"/>
                    </a:cubicBezTo>
                    <a:cubicBezTo>
                      <a:pt x="4586" y="1718"/>
                      <a:pt x="4586" y="1718"/>
                      <a:pt x="4586" y="1718"/>
                    </a:cubicBezTo>
                    <a:cubicBezTo>
                      <a:pt x="4586" y="1784"/>
                      <a:pt x="4628" y="1798"/>
                      <a:pt x="4661" y="1798"/>
                    </a:cubicBezTo>
                    <a:cubicBezTo>
                      <a:pt x="4682" y="1798"/>
                      <a:pt x="4702" y="1794"/>
                      <a:pt x="4718" y="1787"/>
                    </a:cubicBezTo>
                    <a:cubicBezTo>
                      <a:pt x="4716" y="1748"/>
                      <a:pt x="4716" y="1748"/>
                      <a:pt x="4716" y="1748"/>
                    </a:cubicBezTo>
                    <a:cubicBezTo>
                      <a:pt x="4703" y="1755"/>
                      <a:pt x="4687" y="1760"/>
                      <a:pt x="4672" y="1760"/>
                    </a:cubicBezTo>
                    <a:cubicBezTo>
                      <a:pt x="4646" y="1760"/>
                      <a:pt x="4628" y="1751"/>
                      <a:pt x="4628" y="1706"/>
                    </a:cubicBezTo>
                    <a:cubicBezTo>
                      <a:pt x="4628" y="1528"/>
                      <a:pt x="4628" y="1528"/>
                      <a:pt x="4628" y="1528"/>
                    </a:cubicBezTo>
                    <a:cubicBezTo>
                      <a:pt x="4715" y="1528"/>
                      <a:pt x="4715" y="1528"/>
                      <a:pt x="4715" y="1528"/>
                    </a:cubicBezTo>
                    <a:lnTo>
                      <a:pt x="4715" y="1490"/>
                    </a:lnTo>
                    <a:close/>
                    <a:moveTo>
                      <a:pt x="4416" y="1641"/>
                    </a:moveTo>
                    <a:cubicBezTo>
                      <a:pt x="4416" y="1662"/>
                      <a:pt x="4416" y="1662"/>
                      <a:pt x="4416" y="1662"/>
                    </a:cubicBezTo>
                    <a:cubicBezTo>
                      <a:pt x="4416" y="1716"/>
                      <a:pt x="4386" y="1760"/>
                      <a:pt x="4324" y="1760"/>
                    </a:cubicBezTo>
                    <a:cubicBezTo>
                      <a:pt x="4290" y="1760"/>
                      <a:pt x="4254" y="1744"/>
                      <a:pt x="4254" y="1704"/>
                    </a:cubicBezTo>
                    <a:cubicBezTo>
                      <a:pt x="4254" y="1644"/>
                      <a:pt x="4351" y="1641"/>
                      <a:pt x="4394" y="1641"/>
                    </a:cubicBezTo>
                    <a:lnTo>
                      <a:pt x="4416" y="1641"/>
                    </a:lnTo>
                    <a:close/>
                    <a:moveTo>
                      <a:pt x="4394" y="1606"/>
                    </a:moveTo>
                    <a:cubicBezTo>
                      <a:pt x="4322" y="1606"/>
                      <a:pt x="4207" y="1612"/>
                      <a:pt x="4207" y="1710"/>
                    </a:cubicBezTo>
                    <a:cubicBezTo>
                      <a:pt x="4207" y="1769"/>
                      <a:pt x="4257" y="1798"/>
                      <a:pt x="4311" y="1798"/>
                    </a:cubicBezTo>
                    <a:cubicBezTo>
                      <a:pt x="4359" y="1798"/>
                      <a:pt x="4392" y="1781"/>
                      <a:pt x="4417" y="1742"/>
                    </a:cubicBezTo>
                    <a:cubicBezTo>
                      <a:pt x="4418" y="1742"/>
                      <a:pt x="4418" y="1742"/>
                      <a:pt x="4418" y="1742"/>
                    </a:cubicBezTo>
                    <a:cubicBezTo>
                      <a:pt x="4418" y="1758"/>
                      <a:pt x="4419" y="1776"/>
                      <a:pt x="4422" y="1790"/>
                    </a:cubicBezTo>
                    <a:cubicBezTo>
                      <a:pt x="4463" y="1790"/>
                      <a:pt x="4463" y="1790"/>
                      <a:pt x="4463" y="1790"/>
                    </a:cubicBezTo>
                    <a:cubicBezTo>
                      <a:pt x="4461" y="1774"/>
                      <a:pt x="4458" y="1746"/>
                      <a:pt x="4458" y="1723"/>
                    </a:cubicBezTo>
                    <a:cubicBezTo>
                      <a:pt x="4458" y="1589"/>
                      <a:pt x="4458" y="1589"/>
                      <a:pt x="4458" y="1589"/>
                    </a:cubicBezTo>
                    <a:cubicBezTo>
                      <a:pt x="4458" y="1515"/>
                      <a:pt x="4407" y="1482"/>
                      <a:pt x="4348" y="1482"/>
                    </a:cubicBezTo>
                    <a:cubicBezTo>
                      <a:pt x="4291" y="1482"/>
                      <a:pt x="4248" y="1497"/>
                      <a:pt x="4221" y="1526"/>
                    </a:cubicBezTo>
                    <a:cubicBezTo>
                      <a:pt x="4246" y="1556"/>
                      <a:pt x="4246" y="1556"/>
                      <a:pt x="4246" y="1556"/>
                    </a:cubicBezTo>
                    <a:cubicBezTo>
                      <a:pt x="4272" y="1533"/>
                      <a:pt x="4303" y="1520"/>
                      <a:pt x="4338" y="1520"/>
                    </a:cubicBezTo>
                    <a:cubicBezTo>
                      <a:pt x="4390" y="1520"/>
                      <a:pt x="4416" y="1546"/>
                      <a:pt x="4416" y="1598"/>
                    </a:cubicBezTo>
                    <a:cubicBezTo>
                      <a:pt x="4416" y="1606"/>
                      <a:pt x="4416" y="1606"/>
                      <a:pt x="4416" y="1606"/>
                    </a:cubicBezTo>
                    <a:lnTo>
                      <a:pt x="4394" y="1606"/>
                    </a:lnTo>
                    <a:close/>
                    <a:moveTo>
                      <a:pt x="4143" y="1536"/>
                    </a:moveTo>
                    <a:cubicBezTo>
                      <a:pt x="4124" y="1497"/>
                      <a:pt x="4084" y="1482"/>
                      <a:pt x="4043" y="1482"/>
                    </a:cubicBezTo>
                    <a:cubicBezTo>
                      <a:pt x="3986" y="1482"/>
                      <a:pt x="3932" y="1510"/>
                      <a:pt x="3932" y="1572"/>
                    </a:cubicBezTo>
                    <a:cubicBezTo>
                      <a:pt x="3932" y="1630"/>
                      <a:pt x="3988" y="1646"/>
                      <a:pt x="4009" y="1652"/>
                    </a:cubicBezTo>
                    <a:cubicBezTo>
                      <a:pt x="4050" y="1661"/>
                      <a:pt x="4050" y="1661"/>
                      <a:pt x="4050" y="1661"/>
                    </a:cubicBezTo>
                    <a:cubicBezTo>
                      <a:pt x="4081" y="1669"/>
                      <a:pt x="4107" y="1679"/>
                      <a:pt x="4107" y="1709"/>
                    </a:cubicBezTo>
                    <a:cubicBezTo>
                      <a:pt x="4107" y="1744"/>
                      <a:pt x="4071" y="1760"/>
                      <a:pt x="4036" y="1760"/>
                    </a:cubicBezTo>
                    <a:cubicBezTo>
                      <a:pt x="4001" y="1760"/>
                      <a:pt x="3975" y="1742"/>
                      <a:pt x="3957" y="1715"/>
                    </a:cubicBezTo>
                    <a:cubicBezTo>
                      <a:pt x="3921" y="1740"/>
                      <a:pt x="3921" y="1740"/>
                      <a:pt x="3921" y="1740"/>
                    </a:cubicBezTo>
                    <a:cubicBezTo>
                      <a:pt x="3949" y="1782"/>
                      <a:pt x="3991" y="1798"/>
                      <a:pt x="4036" y="1798"/>
                    </a:cubicBezTo>
                    <a:cubicBezTo>
                      <a:pt x="4095" y="1798"/>
                      <a:pt x="4153" y="1771"/>
                      <a:pt x="4153" y="1706"/>
                    </a:cubicBezTo>
                    <a:cubicBezTo>
                      <a:pt x="4153" y="1663"/>
                      <a:pt x="4122" y="1633"/>
                      <a:pt x="4080" y="1623"/>
                    </a:cubicBezTo>
                    <a:cubicBezTo>
                      <a:pt x="4037" y="1613"/>
                      <a:pt x="4037" y="1613"/>
                      <a:pt x="4037" y="1613"/>
                    </a:cubicBezTo>
                    <a:cubicBezTo>
                      <a:pt x="3998" y="1604"/>
                      <a:pt x="3978" y="1594"/>
                      <a:pt x="3978" y="1565"/>
                    </a:cubicBezTo>
                    <a:cubicBezTo>
                      <a:pt x="3978" y="1533"/>
                      <a:pt x="4011" y="1520"/>
                      <a:pt x="4040" y="1520"/>
                    </a:cubicBezTo>
                    <a:cubicBezTo>
                      <a:pt x="4071" y="1520"/>
                      <a:pt x="4092" y="1536"/>
                      <a:pt x="4105" y="1561"/>
                    </a:cubicBezTo>
                    <a:lnTo>
                      <a:pt x="4143" y="1536"/>
                    </a:lnTo>
                    <a:close/>
                    <a:moveTo>
                      <a:pt x="3850" y="1374"/>
                    </a:moveTo>
                    <a:cubicBezTo>
                      <a:pt x="3850" y="1356"/>
                      <a:pt x="3834" y="1343"/>
                      <a:pt x="3819" y="1343"/>
                    </a:cubicBezTo>
                    <a:cubicBezTo>
                      <a:pt x="3804" y="1343"/>
                      <a:pt x="3788" y="1356"/>
                      <a:pt x="3788" y="1374"/>
                    </a:cubicBezTo>
                    <a:cubicBezTo>
                      <a:pt x="3788" y="1392"/>
                      <a:pt x="3804" y="1405"/>
                      <a:pt x="3819" y="1405"/>
                    </a:cubicBezTo>
                    <a:cubicBezTo>
                      <a:pt x="3834" y="1405"/>
                      <a:pt x="3850" y="1392"/>
                      <a:pt x="3850" y="1374"/>
                    </a:cubicBezTo>
                    <a:close/>
                    <a:moveTo>
                      <a:pt x="3840" y="1490"/>
                    </a:moveTo>
                    <a:cubicBezTo>
                      <a:pt x="3798" y="1490"/>
                      <a:pt x="3798" y="1490"/>
                      <a:pt x="3798" y="1490"/>
                    </a:cubicBezTo>
                    <a:cubicBezTo>
                      <a:pt x="3798" y="1790"/>
                      <a:pt x="3798" y="1790"/>
                      <a:pt x="3798" y="1790"/>
                    </a:cubicBezTo>
                    <a:cubicBezTo>
                      <a:pt x="3840" y="1790"/>
                      <a:pt x="3840" y="1790"/>
                      <a:pt x="3840" y="1790"/>
                    </a:cubicBezTo>
                    <a:lnTo>
                      <a:pt x="3840" y="1490"/>
                    </a:lnTo>
                    <a:close/>
                    <a:moveTo>
                      <a:pt x="3424" y="1490"/>
                    </a:moveTo>
                    <a:cubicBezTo>
                      <a:pt x="3426" y="1511"/>
                      <a:pt x="3427" y="1540"/>
                      <a:pt x="3427" y="1556"/>
                    </a:cubicBezTo>
                    <a:cubicBezTo>
                      <a:pt x="3427" y="1790"/>
                      <a:pt x="3427" y="1790"/>
                      <a:pt x="3427" y="1790"/>
                    </a:cubicBezTo>
                    <a:cubicBezTo>
                      <a:pt x="3470" y="1790"/>
                      <a:pt x="3470" y="1790"/>
                      <a:pt x="3470" y="1790"/>
                    </a:cubicBezTo>
                    <a:cubicBezTo>
                      <a:pt x="3470" y="1636"/>
                      <a:pt x="3470" y="1636"/>
                      <a:pt x="3470" y="1636"/>
                    </a:cubicBezTo>
                    <a:cubicBezTo>
                      <a:pt x="3470" y="1526"/>
                      <a:pt x="3552" y="1520"/>
                      <a:pt x="3561" y="1520"/>
                    </a:cubicBezTo>
                    <a:cubicBezTo>
                      <a:pt x="3624" y="1520"/>
                      <a:pt x="3643" y="1557"/>
                      <a:pt x="3643" y="1624"/>
                    </a:cubicBezTo>
                    <a:cubicBezTo>
                      <a:pt x="3643" y="1790"/>
                      <a:pt x="3643" y="1790"/>
                      <a:pt x="3643" y="1790"/>
                    </a:cubicBezTo>
                    <a:cubicBezTo>
                      <a:pt x="3685" y="1790"/>
                      <a:pt x="3685" y="1790"/>
                      <a:pt x="3685" y="1790"/>
                    </a:cubicBezTo>
                    <a:cubicBezTo>
                      <a:pt x="3685" y="1599"/>
                      <a:pt x="3685" y="1599"/>
                      <a:pt x="3685" y="1599"/>
                    </a:cubicBezTo>
                    <a:cubicBezTo>
                      <a:pt x="3685" y="1525"/>
                      <a:pt x="3649" y="1482"/>
                      <a:pt x="3572" y="1482"/>
                    </a:cubicBezTo>
                    <a:cubicBezTo>
                      <a:pt x="3532" y="1482"/>
                      <a:pt x="3490" y="1505"/>
                      <a:pt x="3471" y="1538"/>
                    </a:cubicBezTo>
                    <a:cubicBezTo>
                      <a:pt x="3470" y="1538"/>
                      <a:pt x="3470" y="1538"/>
                      <a:pt x="3470" y="1538"/>
                    </a:cubicBezTo>
                    <a:cubicBezTo>
                      <a:pt x="3470" y="1522"/>
                      <a:pt x="3470" y="1506"/>
                      <a:pt x="3468" y="1490"/>
                    </a:cubicBezTo>
                    <a:lnTo>
                      <a:pt x="3424" y="1490"/>
                    </a:lnTo>
                    <a:close/>
                    <a:moveTo>
                      <a:pt x="3283" y="1641"/>
                    </a:moveTo>
                    <a:cubicBezTo>
                      <a:pt x="3283" y="1662"/>
                      <a:pt x="3283" y="1662"/>
                      <a:pt x="3283" y="1662"/>
                    </a:cubicBezTo>
                    <a:cubicBezTo>
                      <a:pt x="3283" y="1716"/>
                      <a:pt x="3254" y="1760"/>
                      <a:pt x="3192" y="1760"/>
                    </a:cubicBezTo>
                    <a:cubicBezTo>
                      <a:pt x="3158" y="1760"/>
                      <a:pt x="3121" y="1744"/>
                      <a:pt x="3121" y="1704"/>
                    </a:cubicBezTo>
                    <a:cubicBezTo>
                      <a:pt x="3121" y="1644"/>
                      <a:pt x="3219" y="1641"/>
                      <a:pt x="3262" y="1641"/>
                    </a:cubicBezTo>
                    <a:lnTo>
                      <a:pt x="3283" y="1641"/>
                    </a:lnTo>
                    <a:close/>
                    <a:moveTo>
                      <a:pt x="3262" y="1606"/>
                    </a:moveTo>
                    <a:cubicBezTo>
                      <a:pt x="3190" y="1606"/>
                      <a:pt x="3075" y="1612"/>
                      <a:pt x="3075" y="1710"/>
                    </a:cubicBezTo>
                    <a:cubicBezTo>
                      <a:pt x="3075" y="1769"/>
                      <a:pt x="3125" y="1798"/>
                      <a:pt x="3179" y="1798"/>
                    </a:cubicBezTo>
                    <a:cubicBezTo>
                      <a:pt x="3227" y="1798"/>
                      <a:pt x="3260" y="1781"/>
                      <a:pt x="3285" y="1742"/>
                    </a:cubicBezTo>
                    <a:cubicBezTo>
                      <a:pt x="3286" y="1742"/>
                      <a:pt x="3286" y="1742"/>
                      <a:pt x="3286" y="1742"/>
                    </a:cubicBezTo>
                    <a:cubicBezTo>
                      <a:pt x="3286" y="1758"/>
                      <a:pt x="3287" y="1776"/>
                      <a:pt x="3290" y="1790"/>
                    </a:cubicBezTo>
                    <a:cubicBezTo>
                      <a:pt x="3331" y="1790"/>
                      <a:pt x="3331" y="1790"/>
                      <a:pt x="3331" y="1790"/>
                    </a:cubicBezTo>
                    <a:cubicBezTo>
                      <a:pt x="3328" y="1774"/>
                      <a:pt x="3326" y="1746"/>
                      <a:pt x="3326" y="1723"/>
                    </a:cubicBezTo>
                    <a:cubicBezTo>
                      <a:pt x="3326" y="1589"/>
                      <a:pt x="3326" y="1589"/>
                      <a:pt x="3326" y="1589"/>
                    </a:cubicBezTo>
                    <a:cubicBezTo>
                      <a:pt x="3326" y="1515"/>
                      <a:pt x="3275" y="1482"/>
                      <a:pt x="3216" y="1482"/>
                    </a:cubicBezTo>
                    <a:cubicBezTo>
                      <a:pt x="3159" y="1482"/>
                      <a:pt x="3116" y="1497"/>
                      <a:pt x="3089" y="1526"/>
                    </a:cubicBezTo>
                    <a:cubicBezTo>
                      <a:pt x="3114" y="1556"/>
                      <a:pt x="3114" y="1556"/>
                      <a:pt x="3114" y="1556"/>
                    </a:cubicBezTo>
                    <a:cubicBezTo>
                      <a:pt x="3140" y="1533"/>
                      <a:pt x="3171" y="1520"/>
                      <a:pt x="3206" y="1520"/>
                    </a:cubicBezTo>
                    <a:cubicBezTo>
                      <a:pt x="3258" y="1520"/>
                      <a:pt x="3283" y="1546"/>
                      <a:pt x="3283" y="1598"/>
                    </a:cubicBezTo>
                    <a:cubicBezTo>
                      <a:pt x="3283" y="1606"/>
                      <a:pt x="3283" y="1606"/>
                      <a:pt x="3283" y="1606"/>
                    </a:cubicBezTo>
                    <a:lnTo>
                      <a:pt x="3262" y="1606"/>
                    </a:lnTo>
                    <a:close/>
                    <a:moveTo>
                      <a:pt x="2725" y="1636"/>
                    </a:moveTo>
                    <a:cubicBezTo>
                      <a:pt x="2725" y="1573"/>
                      <a:pt x="2774" y="1520"/>
                      <a:pt x="2837" y="1520"/>
                    </a:cubicBezTo>
                    <a:cubicBezTo>
                      <a:pt x="2908" y="1520"/>
                      <a:pt x="2951" y="1573"/>
                      <a:pt x="2951" y="1636"/>
                    </a:cubicBezTo>
                    <a:cubicBezTo>
                      <a:pt x="2954" y="1706"/>
                      <a:pt x="2899" y="1752"/>
                      <a:pt x="2837" y="1752"/>
                    </a:cubicBezTo>
                    <a:cubicBezTo>
                      <a:pt x="2774" y="1752"/>
                      <a:pt x="2725" y="1699"/>
                      <a:pt x="2725" y="1636"/>
                    </a:cubicBezTo>
                    <a:close/>
                    <a:moveTo>
                      <a:pt x="2686" y="1884"/>
                    </a:moveTo>
                    <a:cubicBezTo>
                      <a:pt x="2725" y="1925"/>
                      <a:pt x="2771" y="1945"/>
                      <a:pt x="2831" y="1945"/>
                    </a:cubicBezTo>
                    <a:cubicBezTo>
                      <a:pt x="2966" y="1945"/>
                      <a:pt x="2992" y="1853"/>
                      <a:pt x="2992" y="1788"/>
                    </a:cubicBezTo>
                    <a:cubicBezTo>
                      <a:pt x="2992" y="1490"/>
                      <a:pt x="2992" y="1490"/>
                      <a:pt x="2992" y="1490"/>
                    </a:cubicBezTo>
                    <a:cubicBezTo>
                      <a:pt x="2950" y="1490"/>
                      <a:pt x="2950" y="1490"/>
                      <a:pt x="2950" y="1490"/>
                    </a:cubicBezTo>
                    <a:cubicBezTo>
                      <a:pt x="2950" y="1540"/>
                      <a:pt x="2950" y="1540"/>
                      <a:pt x="2950" y="1540"/>
                    </a:cubicBezTo>
                    <a:cubicBezTo>
                      <a:pt x="2948" y="1540"/>
                      <a:pt x="2948" y="1540"/>
                      <a:pt x="2948" y="1540"/>
                    </a:cubicBezTo>
                    <a:cubicBezTo>
                      <a:pt x="2914" y="1493"/>
                      <a:pt x="2868" y="1482"/>
                      <a:pt x="2832" y="1482"/>
                    </a:cubicBezTo>
                    <a:cubicBezTo>
                      <a:pt x="2743" y="1482"/>
                      <a:pt x="2679" y="1550"/>
                      <a:pt x="2679" y="1637"/>
                    </a:cubicBezTo>
                    <a:cubicBezTo>
                      <a:pt x="2679" y="1725"/>
                      <a:pt x="2749" y="1790"/>
                      <a:pt x="2836" y="1790"/>
                    </a:cubicBezTo>
                    <a:cubicBezTo>
                      <a:pt x="2880" y="1790"/>
                      <a:pt x="2921" y="1774"/>
                      <a:pt x="2948" y="1734"/>
                    </a:cubicBezTo>
                    <a:cubicBezTo>
                      <a:pt x="2950" y="1734"/>
                      <a:pt x="2950" y="1734"/>
                      <a:pt x="2950" y="1734"/>
                    </a:cubicBezTo>
                    <a:cubicBezTo>
                      <a:pt x="2950" y="1788"/>
                      <a:pt x="2950" y="1788"/>
                      <a:pt x="2950" y="1788"/>
                    </a:cubicBezTo>
                    <a:cubicBezTo>
                      <a:pt x="2950" y="1853"/>
                      <a:pt x="2919" y="1906"/>
                      <a:pt x="2833" y="1906"/>
                    </a:cubicBezTo>
                    <a:cubicBezTo>
                      <a:pt x="2785" y="1906"/>
                      <a:pt x="2743" y="1884"/>
                      <a:pt x="2718" y="1851"/>
                    </a:cubicBezTo>
                    <a:lnTo>
                      <a:pt x="2686" y="1884"/>
                    </a:lnTo>
                    <a:close/>
                  </a:path>
                </a:pathLst>
              </a:custGeom>
              <a:solidFill>
                <a:srgbClr val="11B5E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78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rgbClr val="006D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144000" indent="-1800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•"/>
        <a:defRPr sz="2400" b="0">
          <a:solidFill>
            <a:srgbClr val="000000"/>
          </a:solidFill>
          <a:latin typeface="+mn-lt"/>
          <a:ea typeface="+mn-ea"/>
          <a:cs typeface="+mn-cs"/>
        </a:defRPr>
      </a:lvl1pPr>
      <a:lvl2pPr marL="423863" indent="-2520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-"/>
        <a:defRPr sz="2400" b="0">
          <a:solidFill>
            <a:srgbClr val="000000"/>
          </a:solidFill>
          <a:latin typeface="+mn-lt"/>
        </a:defRPr>
      </a:lvl2pPr>
      <a:lvl3pPr marL="179388" indent="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Tx/>
        <a:buNone/>
        <a:defRPr sz="2400" b="0" baseline="0">
          <a:solidFill>
            <a:srgbClr val="000000"/>
          </a:solidFill>
          <a:latin typeface="+mn-lt"/>
        </a:defRPr>
      </a:lvl3pPr>
      <a:lvl4pPr marL="180000" indent="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Tx/>
        <a:buNone/>
        <a:defRPr sz="2400" b="0">
          <a:solidFill>
            <a:srgbClr val="000000"/>
          </a:solidFill>
          <a:latin typeface="+mn-lt"/>
        </a:defRPr>
      </a:lvl4pPr>
      <a:lvl5pPr marL="180000" indent="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Tx/>
        <a:buNone/>
        <a:defRPr sz="2400" b="0">
          <a:solidFill>
            <a:srgbClr val="000000"/>
          </a:solidFill>
          <a:latin typeface="+mn-lt"/>
        </a:defRPr>
      </a:lvl5pPr>
      <a:lvl6pPr marL="1436688" indent="-18415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6pPr>
      <a:lvl7pPr marL="1893888" indent="-18415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7pPr>
      <a:lvl8pPr marL="2351088" indent="-18415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8pPr>
      <a:lvl9pPr marL="2808288" indent="-18415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hyperlink" Target="http://www.tilburguniversity.edu/n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lburguniversity.edu/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lburguniversity.edu/n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ielstudie.n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tilburguniversity.edu/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87444" y="5586540"/>
            <a:ext cx="5746461" cy="509587"/>
          </a:xfrm>
        </p:spPr>
        <p:txBody>
          <a:bodyPr/>
          <a:lstStyle/>
          <a:p>
            <a:r>
              <a:rPr lang="en-US" dirty="0" smtClean="0"/>
              <a:t>11 </a:t>
            </a:r>
            <a:r>
              <a:rPr lang="en-US" dirty="0" err="1" smtClean="0"/>
              <a:t>april</a:t>
            </a:r>
            <a:r>
              <a:rPr lang="en-US" dirty="0" smtClean="0"/>
              <a:t> 2018 | KWF </a:t>
            </a:r>
            <a:r>
              <a:rPr lang="en-US" dirty="0" err="1" smtClean="0"/>
              <a:t>Werkgemeenschap</a:t>
            </a:r>
            <a:r>
              <a:rPr lang="en-US" dirty="0" smtClean="0"/>
              <a:t> </a:t>
            </a:r>
            <a:r>
              <a:rPr lang="en-US" dirty="0" err="1" smtClean="0"/>
              <a:t>Psychosociale</a:t>
            </a:r>
            <a:r>
              <a:rPr lang="en-US" dirty="0" smtClean="0"/>
              <a:t> </a:t>
            </a:r>
            <a:r>
              <a:rPr lang="en-US" dirty="0" err="1" smtClean="0"/>
              <a:t>Oncologie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379" y="3407213"/>
            <a:ext cx="7524000" cy="1740514"/>
          </a:xfrm>
        </p:spPr>
        <p:txBody>
          <a:bodyPr/>
          <a:lstStyle/>
          <a:p>
            <a:r>
              <a:rPr lang="en-US" dirty="0" smtClean="0"/>
              <a:t>Dr. Nicole </a:t>
            </a:r>
            <a:r>
              <a:rPr lang="en-US" dirty="0" err="1" smtClean="0"/>
              <a:t>Ezendam</a:t>
            </a:r>
            <a:endParaRPr lang="en-US" dirty="0" smtClean="0"/>
          </a:p>
          <a:p>
            <a:r>
              <a:rPr lang="en-US" sz="1600" dirty="0" smtClean="0"/>
              <a:t>KWF Fellow </a:t>
            </a:r>
            <a:r>
              <a:rPr lang="en-US" sz="1600" dirty="0" err="1" smtClean="0"/>
              <a:t>Nazorg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kanker</a:t>
            </a:r>
            <a:endParaRPr lang="en-US" sz="16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724" y="1806178"/>
            <a:ext cx="7524000" cy="1035050"/>
          </a:xfrm>
        </p:spPr>
        <p:txBody>
          <a:bodyPr/>
          <a:lstStyle/>
          <a:p>
            <a:r>
              <a:rPr lang="en-US" dirty="0" err="1" smtClean="0"/>
              <a:t>Samenwerken</a:t>
            </a:r>
            <a:r>
              <a:rPr lang="en-US" dirty="0" smtClean="0"/>
              <a:t> </a:t>
            </a:r>
            <a:r>
              <a:rPr lang="en-US" dirty="0" err="1" smtClean="0"/>
              <a:t>rondom</a:t>
            </a:r>
            <a:r>
              <a:rPr lang="en-US" dirty="0" smtClean="0"/>
              <a:t> PROFIEL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“Het is </a:t>
            </a:r>
            <a:r>
              <a:rPr lang="en-US" dirty="0" err="1" smtClean="0"/>
              <a:t>gewoon</a:t>
            </a:r>
            <a:r>
              <a:rPr lang="en-US" dirty="0" smtClean="0"/>
              <a:t> </a:t>
            </a:r>
            <a:r>
              <a:rPr lang="en-US" dirty="0" err="1" smtClean="0"/>
              <a:t>leuk</a:t>
            </a:r>
            <a:r>
              <a:rPr lang="en-US" dirty="0" smtClean="0"/>
              <a:t>!”</a:t>
            </a:r>
            <a:endParaRPr lang="en-US" dirty="0"/>
          </a:p>
        </p:txBody>
      </p:sp>
      <p:pic>
        <p:nvPicPr>
          <p:cNvPr id="5" name="Picture 8" descr="Universiteit van Tilbu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52" y="6096127"/>
            <a:ext cx="1842447" cy="75977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1" y="378506"/>
            <a:ext cx="1983753" cy="62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49494"/>
              </p:ext>
            </p:extLst>
          </p:nvPr>
        </p:nvGraphicFramePr>
        <p:xfrm>
          <a:off x="2903" y="6193240"/>
          <a:ext cx="1936006" cy="66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Photo Editor-foto" r:id="rId7" imgW="5022015" imgH="1623201" progId="">
                  <p:embed/>
                </p:oleObj>
              </mc:Choice>
              <mc:Fallback>
                <p:oleObj name="Photo Editor-foto" r:id="rId7" imgW="5022015" imgH="162320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" y="6193240"/>
                        <a:ext cx="1936006" cy="664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7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Veelgebruikte vragenlijsten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Kwaliteit van leven (EORTC QLQ-C30 en tumor specifiek)</a:t>
            </a:r>
          </a:p>
          <a:p>
            <a:r>
              <a:rPr lang="nl-NL" dirty="0"/>
              <a:t>Angstige en depressieve gevoelens (HADS)</a:t>
            </a:r>
          </a:p>
          <a:p>
            <a:r>
              <a:rPr lang="nl-NL" dirty="0"/>
              <a:t>Tevredenheid met informatie (EORTC-INFO25)</a:t>
            </a:r>
          </a:p>
          <a:p>
            <a:r>
              <a:rPr lang="nl-NL" dirty="0" smtClean="0"/>
              <a:t>Vermoeidheid (FAS, MVI20)</a:t>
            </a:r>
          </a:p>
          <a:p>
            <a:r>
              <a:rPr lang="nl-NL" dirty="0" smtClean="0"/>
              <a:t>Leefstijl (roken, alcohol, beweging, voeding)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 we kunnen data uit verschillende studies poolen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8" descr="Universiteit van Tilbur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36" y="6294240"/>
            <a:ext cx="1367117" cy="563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67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 PROFIEL systeem door andere instellingen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7779" y="1711197"/>
            <a:ext cx="7704000" cy="44624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Verschillende groepen </a:t>
            </a:r>
            <a:r>
              <a:rPr lang="nl-NL" dirty="0"/>
              <a:t>gebruiken het </a:t>
            </a:r>
            <a:r>
              <a:rPr lang="nl-NL" dirty="0" smtClean="0"/>
              <a:t>PROFIEL systeem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Landelijke PROM-registraties: PLCRC, PACAP, POCOP</a:t>
            </a:r>
          </a:p>
          <a:p>
            <a:r>
              <a:rPr lang="nl-NL" dirty="0" smtClean="0"/>
              <a:t>AMC &amp; VUMC, Amsterdam</a:t>
            </a:r>
          </a:p>
          <a:p>
            <a:r>
              <a:rPr lang="nl-NL" dirty="0" smtClean="0"/>
              <a:t>Radboud UMC, Nijmegen</a:t>
            </a:r>
          </a:p>
          <a:p>
            <a:r>
              <a:rPr lang="nl-NL" dirty="0" smtClean="0"/>
              <a:t>Erasmus Medisch Centrum, Rotterdam</a:t>
            </a:r>
          </a:p>
          <a:p>
            <a:r>
              <a:rPr lang="nl-NL" dirty="0" smtClean="0"/>
              <a:t>Wie volgt….</a:t>
            </a:r>
            <a:endParaRPr lang="nl-NL" dirty="0"/>
          </a:p>
        </p:txBody>
      </p:sp>
      <p:pic>
        <p:nvPicPr>
          <p:cNvPr id="4" name="Picture 8" descr="Universiteit van Tilbur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36" y="6294240"/>
            <a:ext cx="1367117" cy="563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7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Datadisseminatie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Via PROFILES.nl wordt data van onze studies gedissemineerd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03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4348" y="3277258"/>
            <a:ext cx="5840755" cy="54411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Samenwerken binnen PROFIEL groep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711330" y="1766811"/>
            <a:ext cx="221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Samen is leuker</a:t>
            </a:r>
            <a:endParaRPr lang="nl-N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161876" y="2138886"/>
            <a:ext cx="308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Je kunt niet alles zelf/alleen – betere studies</a:t>
            </a:r>
            <a:endParaRPr lang="nl-N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45660" y="4956412"/>
            <a:ext cx="296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We hebben meer data dan we zelf kunnen analyseren</a:t>
            </a:r>
            <a:endParaRPr lang="nl-N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214481" y="5520075"/>
            <a:ext cx="334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Verschillende achtergronden en disciplines</a:t>
            </a:r>
            <a:endParaRPr lang="nl-N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48879" y="2523826"/>
            <a:ext cx="221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>
                <a:solidFill>
                  <a:schemeClr val="tx1">
                    <a:lumMod val="50000"/>
                  </a:schemeClr>
                </a:solidFill>
              </a:rPr>
              <a:t>Gevoel</a:t>
            </a:r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 van samen</a:t>
            </a:r>
            <a:endParaRPr lang="nl-NL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235758" y="2914022"/>
            <a:ext cx="648119" cy="371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3567165" y="2323552"/>
            <a:ext cx="1" cy="957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H="1">
            <a:off x="949569" y="2893158"/>
            <a:ext cx="135654" cy="206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59989" y="3101145"/>
            <a:ext cx="15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Lonneke</a:t>
            </a:r>
            <a:endParaRPr lang="nl-NL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 flipV="1">
            <a:off x="1868993" y="3838470"/>
            <a:ext cx="944545" cy="1034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4613871" y="3676012"/>
            <a:ext cx="0" cy="184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 flipV="1">
            <a:off x="4922268" y="2802169"/>
            <a:ext cx="322972" cy="478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5816693" y="4227120"/>
            <a:ext cx="308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Ideeën van andere meenemen – win/win</a:t>
            </a:r>
            <a:endParaRPr lang="nl-NL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6" name="Rechte verbindingslijn 35"/>
          <p:cNvCxnSpPr/>
          <p:nvPr/>
        </p:nvCxnSpPr>
        <p:spPr>
          <a:xfrm>
            <a:off x="5245240" y="3676012"/>
            <a:ext cx="571453" cy="551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7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levert samenwerken op?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Werkplezier</a:t>
            </a:r>
          </a:p>
          <a:p>
            <a:endParaRPr lang="nl-NL" dirty="0"/>
          </a:p>
          <a:p>
            <a:r>
              <a:rPr lang="nl-NL" dirty="0" smtClean="0"/>
              <a:t>Meer publicaties</a:t>
            </a:r>
          </a:p>
          <a:p>
            <a:endParaRPr lang="nl-NL" dirty="0"/>
          </a:p>
          <a:p>
            <a:r>
              <a:rPr lang="nl-NL" dirty="0" smtClean="0"/>
              <a:t>Betere onderzoeken en publicaties</a:t>
            </a:r>
          </a:p>
          <a:p>
            <a:endParaRPr lang="nl-NL" dirty="0"/>
          </a:p>
          <a:p>
            <a:r>
              <a:rPr lang="nl-NL" dirty="0" smtClean="0"/>
              <a:t>Nieuwe aanvragen</a:t>
            </a:r>
          </a:p>
        </p:txBody>
      </p:sp>
    </p:spTree>
    <p:extLst>
      <p:ext uri="{BB962C8B-B14F-4D97-AF65-F5344CB8AC3E}">
        <p14:creationId xmlns:p14="http://schemas.microsoft.com/office/powerpoint/2010/main" val="12016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voor uw aandacht!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>
              <a:hlinkClick r:id="rId3"/>
            </a:endParaRPr>
          </a:p>
          <a:p>
            <a:pPr marL="0" indent="0" algn="ctr">
              <a:buNone/>
            </a:pPr>
            <a:endParaRPr lang="nl-NL" dirty="0">
              <a:hlinkClick r:id="rId3"/>
            </a:endParaRPr>
          </a:p>
          <a:p>
            <a:pPr marL="0" indent="0" algn="ctr">
              <a:buNone/>
            </a:pPr>
            <a:endParaRPr lang="nl-NL" dirty="0" smtClean="0">
              <a:hlinkClick r:id="rId3"/>
            </a:endParaRPr>
          </a:p>
          <a:p>
            <a:pPr marL="0" indent="0" algn="ctr">
              <a:buNone/>
            </a:pPr>
            <a:r>
              <a:rPr lang="nl-NL" dirty="0" smtClean="0"/>
              <a:t>www.profielstudie.nl</a:t>
            </a:r>
          </a:p>
          <a:p>
            <a:pPr marL="0" indent="0" algn="ctr">
              <a:buNone/>
            </a:pPr>
            <a:r>
              <a:rPr lang="nl-NL" dirty="0" smtClean="0"/>
              <a:t>www.profilesregistry.nl</a:t>
            </a:r>
          </a:p>
          <a:p>
            <a:pPr algn="ctr"/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N.Ezendam@iknl.nl</a:t>
            </a:r>
          </a:p>
          <a:p>
            <a:endParaRPr lang="nl-NL" dirty="0"/>
          </a:p>
        </p:txBody>
      </p:sp>
      <p:pic>
        <p:nvPicPr>
          <p:cNvPr id="4" name="Picture 8" descr="Universiteit van Tilbu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736" y="6294240"/>
            <a:ext cx="1367117" cy="563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8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samenwerken?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4</a:t>
            </a:r>
            <a:r>
              <a:rPr lang="nl-NL" baseline="30000" dirty="0" smtClean="0"/>
              <a:t>de</a:t>
            </a:r>
            <a:r>
              <a:rPr lang="nl-NL" dirty="0" smtClean="0"/>
              <a:t> link google: “samenwerking wetenschap”, KNAW: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“In </a:t>
            </a:r>
            <a:r>
              <a:rPr lang="nl-NL" dirty="0"/>
              <a:t>de wetenschap ontstaan de meest </a:t>
            </a:r>
            <a:r>
              <a:rPr lang="nl-NL" i="1" dirty="0"/>
              <a:t>briljante ideeën </a:t>
            </a:r>
            <a:r>
              <a:rPr lang="nl-NL" dirty="0"/>
              <a:t>zodra verschillende wetenschapsvelden elkaar raken. Tegelijkertijd is het wetenschappelijke systeem sterk gericht op </a:t>
            </a:r>
            <a:r>
              <a:rPr lang="nl-NL" i="1" dirty="0"/>
              <a:t>competitie</a:t>
            </a:r>
            <a:r>
              <a:rPr lang="nl-NL" dirty="0"/>
              <a:t>, vooral voor jonge startende wetenschappers</a:t>
            </a:r>
            <a:r>
              <a:rPr lang="nl-NL" dirty="0" smtClean="0"/>
              <a:t>.”</a:t>
            </a:r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5074417" y="2803490"/>
            <a:ext cx="2743200" cy="9646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Meer en betere ideeën</a:t>
            </a:r>
          </a:p>
        </p:txBody>
      </p:sp>
      <p:sp>
        <p:nvSpPr>
          <p:cNvPr id="6" name="Ovaal 5"/>
          <p:cNvSpPr/>
          <p:nvPr/>
        </p:nvSpPr>
        <p:spPr>
          <a:xfrm>
            <a:off x="1055077" y="4101401"/>
            <a:ext cx="2835310" cy="130461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Verslechtert samenwerking je “</a:t>
            </a:r>
            <a:r>
              <a:rPr lang="nl-NL" dirty="0" err="1" smtClean="0"/>
              <a:t>concurrentie-positie</a:t>
            </a:r>
            <a:r>
              <a:rPr lang="nl-NL" dirty="0" smtClean="0"/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17137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 PROFIEL</a:t>
            </a:r>
          </a:p>
          <a:p>
            <a:r>
              <a:rPr lang="nl-NL" dirty="0" smtClean="0"/>
              <a:t>Samenwerken rondom PROFIEL</a:t>
            </a:r>
          </a:p>
          <a:p>
            <a:r>
              <a:rPr lang="nl-NL" dirty="0" smtClean="0"/>
              <a:t>Wat levert het op?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9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70">
            <a:off x="2109732" y="2021016"/>
            <a:ext cx="4577501" cy="3784068"/>
          </a:xfrm>
        </p:spPr>
      </p:pic>
    </p:spTree>
    <p:extLst>
      <p:ext uri="{BB962C8B-B14F-4D97-AF65-F5344CB8AC3E}">
        <p14:creationId xmlns:p14="http://schemas.microsoft.com/office/powerpoint/2010/main" val="33844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van PROFIEL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Onderzoek </a:t>
            </a:r>
            <a:r>
              <a:rPr lang="nl-NL" dirty="0" err="1" smtClean="0"/>
              <a:t>survivorship</a:t>
            </a:r>
            <a:r>
              <a:rPr lang="nl-NL" dirty="0" smtClean="0"/>
              <a:t> IKNL en Tilburg University sinds 2004</a:t>
            </a:r>
          </a:p>
          <a:p>
            <a:endParaRPr lang="nl-NL" dirty="0"/>
          </a:p>
          <a:p>
            <a:r>
              <a:rPr lang="nl-NL" dirty="0" smtClean="0"/>
              <a:t>Investeringssubsidie van NWO in 2009 voor PROFIEL systeem</a:t>
            </a:r>
          </a:p>
          <a:p>
            <a:endParaRPr lang="nl-NL" dirty="0"/>
          </a:p>
          <a:p>
            <a:r>
              <a:rPr lang="nl-NL" dirty="0" smtClean="0"/>
              <a:t>Subsidieaanvragen individuele studies</a:t>
            </a:r>
          </a:p>
          <a:p>
            <a:endParaRPr lang="nl-NL" dirty="0"/>
          </a:p>
          <a:p>
            <a:r>
              <a:rPr lang="nl-NL" dirty="0" smtClean="0"/>
              <a:t>Investeringssubsidie groot in 2017 voor doorontwikkeling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69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nl-NL" dirty="0" smtClean="0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4" y="2815958"/>
            <a:ext cx="2716764" cy="1937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0" name="Picture 4" descr="http://www.clker.com/cliparts/D/8/Z/c/9/b/nederland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35" y="2598540"/>
            <a:ext cx="2402249" cy="306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vak 24"/>
          <p:cNvSpPr txBox="1"/>
          <p:nvPr/>
        </p:nvSpPr>
        <p:spPr>
          <a:xfrm>
            <a:off x="23046" y="1696777"/>
            <a:ext cx="4137234" cy="434835"/>
          </a:xfrm>
          <a:prstGeom prst="rect">
            <a:avLst/>
          </a:prstGeom>
          <a:noFill/>
        </p:spPr>
        <p:txBody>
          <a:bodyPr wrap="none" lIns="80111" tIns="40055" rIns="80111" bIns="40055">
            <a:spAutoFit/>
          </a:bodyPr>
          <a:lstStyle/>
          <a:p>
            <a:pPr defTabSz="882738">
              <a:defRPr/>
            </a:pPr>
            <a:r>
              <a:rPr lang="nl-NL" sz="2300" dirty="0">
                <a:solidFill>
                  <a:srgbClr val="699519"/>
                </a:solidFill>
              </a:rPr>
              <a:t>Nederlandse Kankerregistratie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16921" y="5200439"/>
            <a:ext cx="2354695" cy="1496665"/>
          </a:xfrm>
          <a:prstGeom prst="rect">
            <a:avLst/>
          </a:prstGeom>
          <a:noFill/>
        </p:spPr>
        <p:txBody>
          <a:bodyPr wrap="none" lIns="80111" tIns="40055" rIns="80111" bIns="40055">
            <a:spAutoFit/>
          </a:bodyPr>
          <a:lstStyle/>
          <a:p>
            <a:pPr defTabSz="882738">
              <a:buSzPct val="75000"/>
              <a:defRPr/>
            </a:pPr>
            <a:r>
              <a:rPr lang="nl-NL" sz="2300" u="sng" dirty="0">
                <a:solidFill>
                  <a:srgbClr val="699519"/>
                </a:solidFill>
              </a:rPr>
              <a:t>‘Sampling frame’</a:t>
            </a:r>
          </a:p>
          <a:p>
            <a:pPr defTabSz="882738">
              <a:buSzPct val="75000"/>
              <a:buFont typeface="Arial" pitchFamily="34" charset="0"/>
              <a:buChar char="•"/>
              <a:defRPr/>
            </a:pPr>
            <a:r>
              <a:rPr lang="nl-NL" sz="2300" dirty="0">
                <a:solidFill>
                  <a:srgbClr val="699519"/>
                </a:solidFill>
              </a:rPr>
              <a:t>  Patiënt </a:t>
            </a:r>
          </a:p>
          <a:p>
            <a:pPr defTabSz="882738">
              <a:buSzPct val="75000"/>
              <a:buFont typeface="Arial" pitchFamily="34" charset="0"/>
              <a:buChar char="•"/>
              <a:defRPr/>
            </a:pPr>
            <a:r>
              <a:rPr lang="nl-NL" sz="2300" dirty="0">
                <a:solidFill>
                  <a:srgbClr val="699519"/>
                </a:solidFill>
              </a:rPr>
              <a:t>  Tumor</a:t>
            </a:r>
          </a:p>
          <a:p>
            <a:pPr defTabSz="882738">
              <a:buSzPct val="75000"/>
              <a:buFont typeface="Arial" pitchFamily="34" charset="0"/>
              <a:buChar char="•"/>
              <a:defRPr/>
            </a:pPr>
            <a:r>
              <a:rPr lang="nl-NL" sz="2300" dirty="0">
                <a:solidFill>
                  <a:srgbClr val="699519"/>
                </a:solidFill>
              </a:rPr>
              <a:t>  Behandeling</a:t>
            </a:r>
          </a:p>
        </p:txBody>
      </p:sp>
      <p:sp>
        <p:nvSpPr>
          <p:cNvPr id="18" name="PIJL-RECHTS 17"/>
          <p:cNvSpPr/>
          <p:nvPr/>
        </p:nvSpPr>
        <p:spPr>
          <a:xfrm>
            <a:off x="3551984" y="2923294"/>
            <a:ext cx="1016753" cy="1296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11" tIns="40055" rIns="80111" bIns="40055" anchor="ctr"/>
          <a:lstStyle/>
          <a:p>
            <a:pPr algn="ctr" defTabSz="882738">
              <a:defRPr/>
            </a:pPr>
            <a:endParaRPr lang="nl-NL" sz="1700">
              <a:solidFill>
                <a:srgbClr val="FFFFFF"/>
              </a:solidFill>
            </a:endParaRPr>
          </a:p>
        </p:txBody>
      </p:sp>
      <p:sp>
        <p:nvSpPr>
          <p:cNvPr id="19" name="Tekstvak 24"/>
          <p:cNvSpPr txBox="1"/>
          <p:nvPr/>
        </p:nvSpPr>
        <p:spPr>
          <a:xfrm>
            <a:off x="4587906" y="1696776"/>
            <a:ext cx="3133754" cy="434835"/>
          </a:xfrm>
          <a:prstGeom prst="rect">
            <a:avLst/>
          </a:prstGeom>
          <a:noFill/>
        </p:spPr>
        <p:txBody>
          <a:bodyPr wrap="none" lIns="80111" tIns="40055" rIns="80111" bIns="40055">
            <a:spAutoFit/>
          </a:bodyPr>
          <a:lstStyle/>
          <a:p>
            <a:pPr defTabSz="882738">
              <a:defRPr/>
            </a:pPr>
            <a:r>
              <a:rPr lang="nl-NL" sz="2300" dirty="0">
                <a:solidFill>
                  <a:srgbClr val="FFFFFF"/>
                </a:solidFill>
              </a:rPr>
              <a:t>+ </a:t>
            </a:r>
            <a:r>
              <a:rPr lang="nl-NL" sz="2300" dirty="0">
                <a:solidFill>
                  <a:srgbClr val="699519"/>
                </a:solidFill>
              </a:rPr>
              <a:t>PROFILES </a:t>
            </a:r>
            <a:r>
              <a:rPr lang="nl-NL" sz="2300" dirty="0" err="1" smtClean="0">
                <a:solidFill>
                  <a:srgbClr val="699519"/>
                </a:solidFill>
              </a:rPr>
              <a:t>Registry</a:t>
            </a:r>
            <a:endParaRPr lang="nl-NL" sz="2300" dirty="0">
              <a:solidFill>
                <a:srgbClr val="699519"/>
              </a:solidFill>
            </a:endParaRPr>
          </a:p>
        </p:txBody>
      </p:sp>
      <p:pic>
        <p:nvPicPr>
          <p:cNvPr id="20" name="Picture 4" descr="http://news.ohe.org/wp-content/uploads/2010/03/smformbeingticked3-27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52" y="2381122"/>
            <a:ext cx="1761017" cy="1511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forum.cuni.cz/IFORUM-5824-version1-psani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31" y="2381122"/>
            <a:ext cx="1965723" cy="1511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/>
          <p:cNvSpPr txBox="1"/>
          <p:nvPr/>
        </p:nvSpPr>
        <p:spPr>
          <a:xfrm>
            <a:off x="4717231" y="4070045"/>
            <a:ext cx="4247842" cy="2204551"/>
          </a:xfrm>
          <a:prstGeom prst="rect">
            <a:avLst/>
          </a:prstGeom>
          <a:noFill/>
        </p:spPr>
        <p:txBody>
          <a:bodyPr wrap="none" lIns="80111" tIns="40055" rIns="80111" bIns="40055">
            <a:spAutoFit/>
          </a:bodyPr>
          <a:lstStyle/>
          <a:p>
            <a:pPr defTabSz="882738">
              <a:buSzPct val="75000"/>
              <a:defRPr/>
            </a:pPr>
            <a:r>
              <a:rPr lang="nl-NL" sz="2300" u="sng" dirty="0" err="1">
                <a:solidFill>
                  <a:srgbClr val="699519"/>
                </a:solidFill>
              </a:rPr>
              <a:t>Patient</a:t>
            </a:r>
            <a:r>
              <a:rPr lang="nl-NL" sz="2300" u="sng" dirty="0">
                <a:solidFill>
                  <a:srgbClr val="699519"/>
                </a:solidFill>
              </a:rPr>
              <a:t> </a:t>
            </a:r>
            <a:r>
              <a:rPr lang="nl-NL" sz="2300" u="sng" dirty="0" err="1">
                <a:solidFill>
                  <a:srgbClr val="699519"/>
                </a:solidFill>
              </a:rPr>
              <a:t>Reported</a:t>
            </a:r>
            <a:r>
              <a:rPr lang="nl-NL" sz="2300" u="sng" dirty="0">
                <a:solidFill>
                  <a:srgbClr val="699519"/>
                </a:solidFill>
              </a:rPr>
              <a:t> </a:t>
            </a:r>
            <a:r>
              <a:rPr lang="nl-NL" sz="2300" u="sng" dirty="0" err="1">
                <a:solidFill>
                  <a:srgbClr val="699519"/>
                </a:solidFill>
              </a:rPr>
              <a:t>Outcomes</a:t>
            </a:r>
            <a:endParaRPr lang="nl-NL" sz="2300" u="sng" dirty="0">
              <a:solidFill>
                <a:srgbClr val="699519"/>
              </a:solidFill>
            </a:endParaRPr>
          </a:p>
          <a:p>
            <a:pPr defTabSz="882738">
              <a:buSzPct val="75000"/>
              <a:buFont typeface="Arial" pitchFamily="34" charset="0"/>
              <a:buChar char="•"/>
              <a:defRPr/>
            </a:pPr>
            <a:r>
              <a:rPr lang="nl-NL" sz="2300" dirty="0">
                <a:solidFill>
                  <a:srgbClr val="699519"/>
                </a:solidFill>
              </a:rPr>
              <a:t>  Kwaliteit van leven</a:t>
            </a:r>
          </a:p>
          <a:p>
            <a:pPr defTabSz="882738">
              <a:buSzPct val="75000"/>
              <a:buFont typeface="Arial" pitchFamily="34" charset="0"/>
              <a:buChar char="•"/>
              <a:defRPr/>
            </a:pPr>
            <a:r>
              <a:rPr lang="nl-NL" sz="2300" dirty="0">
                <a:solidFill>
                  <a:srgbClr val="699519"/>
                </a:solidFill>
              </a:rPr>
              <a:t>  Klachten</a:t>
            </a:r>
          </a:p>
          <a:p>
            <a:pPr defTabSz="882738">
              <a:buSzPct val="75000"/>
              <a:buFont typeface="Arial" pitchFamily="34" charset="0"/>
              <a:buChar char="•"/>
              <a:defRPr/>
            </a:pPr>
            <a:r>
              <a:rPr lang="nl-NL" sz="2300" dirty="0">
                <a:solidFill>
                  <a:srgbClr val="699519"/>
                </a:solidFill>
              </a:rPr>
              <a:t>  Angst, Depressie</a:t>
            </a:r>
          </a:p>
          <a:p>
            <a:pPr defTabSz="882738">
              <a:buSzPct val="75000"/>
              <a:buFont typeface="Arial" pitchFamily="34" charset="0"/>
              <a:buChar char="•"/>
              <a:defRPr/>
            </a:pPr>
            <a:r>
              <a:rPr lang="nl-NL" sz="2300" dirty="0">
                <a:solidFill>
                  <a:srgbClr val="699519"/>
                </a:solidFill>
              </a:rPr>
              <a:t>  Socio-economische gevolgen</a:t>
            </a:r>
          </a:p>
          <a:p>
            <a:pPr defTabSz="882738">
              <a:buSzPct val="75000"/>
              <a:buFont typeface="Arial" pitchFamily="34" charset="0"/>
              <a:buChar char="•"/>
              <a:defRPr/>
            </a:pPr>
            <a:r>
              <a:rPr lang="nl-NL" sz="2300" dirty="0">
                <a:solidFill>
                  <a:srgbClr val="699519"/>
                </a:solidFill>
              </a:rPr>
              <a:t>  </a:t>
            </a:r>
            <a:r>
              <a:rPr lang="nl-NL" sz="2300" dirty="0" smtClean="0">
                <a:solidFill>
                  <a:srgbClr val="699519"/>
                </a:solidFill>
              </a:rPr>
              <a:t>Leefstijl </a:t>
            </a:r>
            <a:endParaRPr lang="nl-NL" sz="2300" dirty="0">
              <a:solidFill>
                <a:srgbClr val="699519"/>
              </a:solidFill>
            </a:endParaRPr>
          </a:p>
        </p:txBody>
      </p:sp>
      <p:pic>
        <p:nvPicPr>
          <p:cNvPr id="23450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85" y="6239548"/>
            <a:ext cx="1945388" cy="61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Patient</a:t>
            </a:r>
            <a:r>
              <a:rPr lang="nl-NL" dirty="0" smtClean="0"/>
              <a:t> </a:t>
            </a:r>
            <a:r>
              <a:rPr lang="nl-NL" dirty="0" err="1"/>
              <a:t>R</a:t>
            </a:r>
            <a:r>
              <a:rPr lang="nl-NL" dirty="0" err="1" smtClean="0"/>
              <a:t>eported</a:t>
            </a:r>
            <a:r>
              <a:rPr lang="nl-NL" dirty="0" smtClean="0"/>
              <a:t> </a:t>
            </a:r>
            <a:r>
              <a:rPr lang="nl-NL" dirty="0" err="1" smtClean="0"/>
              <a:t>Outcomes</a:t>
            </a:r>
            <a:r>
              <a:rPr lang="nl-NL" dirty="0" smtClean="0"/>
              <a:t> sinds 2004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420424"/>
              </p:ext>
            </p:extLst>
          </p:nvPr>
        </p:nvGraphicFramePr>
        <p:xfrm>
          <a:off x="283308" y="1783862"/>
          <a:ext cx="770413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508"/>
                <a:gridCol w="2163146"/>
                <a:gridCol w="2228484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Tumor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Jaar van diagnose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Aantal patiënten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Prostaat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1994-2015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3.000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Borst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1993-2003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500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Colorectaal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1998-2015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6.600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Lymfomen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1989-2014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4.000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Endometrium &amp; ovarium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1994-2014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2.800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Schildklier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1990-2008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500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Melanoom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1998-2012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1.000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>
                          <a:solidFill>
                            <a:schemeClr val="tx2"/>
                          </a:solidFill>
                        </a:rPr>
                        <a:t>Basaalcel</a:t>
                      </a:r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 en plaveiselcel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2013-2014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1.300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Totaal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0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dirty="0" smtClean="0">
                          <a:solidFill>
                            <a:schemeClr val="tx2"/>
                          </a:solidFill>
                        </a:rPr>
                        <a:t>19.700</a:t>
                      </a:r>
                      <a:endParaRPr lang="nl-NL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" y="6311152"/>
            <a:ext cx="2608387" cy="5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1349" y="6345982"/>
            <a:ext cx="1845650" cy="50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762750" y="6330950"/>
          <a:ext cx="1423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hoto Editor-foto" r:id="rId6" imgW="5022015" imgH="1623201" progId="">
                  <p:embed/>
                </p:oleObj>
              </mc:Choice>
              <mc:Fallback>
                <p:oleObj name="Photo Editor-foto" r:id="rId6" imgW="5022015" imgH="16232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6330950"/>
                        <a:ext cx="14239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3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Onderzoeksgroep PROFIEL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Ongeveer 30 onderzoekers en onderzoekmedewerkers</a:t>
            </a:r>
          </a:p>
          <a:p>
            <a:endParaRPr lang="nl-NL" dirty="0" smtClean="0"/>
          </a:p>
          <a:p>
            <a:r>
              <a:rPr lang="nl-NL" dirty="0" smtClean="0"/>
              <a:t>Werkzaam bij IKNL en </a:t>
            </a:r>
            <a:r>
              <a:rPr lang="nl-NL" dirty="0" err="1" smtClean="0"/>
              <a:t>UvT</a:t>
            </a:r>
            <a:r>
              <a:rPr lang="nl-NL" dirty="0" smtClean="0"/>
              <a:t>, en daarbuiten</a:t>
            </a:r>
          </a:p>
          <a:p>
            <a:endParaRPr lang="nl-NL" dirty="0" smtClean="0"/>
          </a:p>
          <a:p>
            <a:r>
              <a:rPr lang="nl-NL" dirty="0" smtClean="0"/>
              <a:t>Iedere 4 weken overleg</a:t>
            </a:r>
          </a:p>
        </p:txBody>
      </p:sp>
    </p:spTree>
    <p:extLst>
      <p:ext uri="{BB962C8B-B14F-4D97-AF65-F5344CB8AC3E}">
        <p14:creationId xmlns:p14="http://schemas.microsoft.com/office/powerpoint/2010/main" val="27832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Ontstaan </a:t>
            </a:r>
            <a:r>
              <a:rPr lang="nl-NL" dirty="0" err="1" smtClean="0"/>
              <a:t>onderzoeksideeën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Van patiënten – in reactie op vragenlijsten, kaartje, focusgroepen, patiëntenorganisaties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	 </a:t>
            </a:r>
            <a:r>
              <a:rPr lang="nl-NL" i="1" dirty="0" smtClean="0">
                <a:sym typeface="Wingdings" panose="05000000000000000000" pitchFamily="2" charset="2"/>
              </a:rPr>
              <a:t>samenwerking patiënten</a:t>
            </a:r>
            <a:endParaRPr lang="nl-NL" i="1" dirty="0" smtClean="0"/>
          </a:p>
          <a:p>
            <a:r>
              <a:rPr lang="nl-NL" dirty="0" smtClean="0"/>
              <a:t>Vragen vanuit artsen --- </a:t>
            </a:r>
            <a:r>
              <a:rPr lang="nl-NL" dirty="0" err="1"/>
              <a:t>lymphadenectomie</a:t>
            </a:r>
            <a:r>
              <a:rPr lang="nl-NL" dirty="0"/>
              <a:t> of </a:t>
            </a:r>
            <a:r>
              <a:rPr lang="nl-NL" dirty="0" smtClean="0"/>
              <a:t>radiotherapie </a:t>
            </a:r>
            <a:r>
              <a:rPr lang="nl-NL" dirty="0"/>
              <a:t>bij </a:t>
            </a:r>
            <a:r>
              <a:rPr lang="nl-NL" dirty="0" err="1"/>
              <a:t>vroegstadium</a:t>
            </a:r>
            <a:r>
              <a:rPr lang="nl-NL" dirty="0"/>
              <a:t> endometrium </a:t>
            </a:r>
            <a:r>
              <a:rPr lang="nl-NL" dirty="0" smtClean="0"/>
              <a:t>kanker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	 </a:t>
            </a:r>
            <a:r>
              <a:rPr lang="nl-NL" i="1" dirty="0" smtClean="0">
                <a:sym typeface="Wingdings" panose="05000000000000000000" pitchFamily="2" charset="2"/>
              </a:rPr>
              <a:t>samenwerken met artsen</a:t>
            </a:r>
            <a:endParaRPr lang="nl-NL" i="1" dirty="0" smtClean="0"/>
          </a:p>
          <a:p>
            <a:r>
              <a:rPr lang="nl-NL" dirty="0" smtClean="0"/>
              <a:t>Iets meenemen voor andere (PROFIEL) onderzoekers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	 </a:t>
            </a:r>
            <a:r>
              <a:rPr lang="nl-NL" i="1" dirty="0" smtClean="0">
                <a:sym typeface="Wingdings" panose="05000000000000000000" pitchFamily="2" charset="2"/>
              </a:rPr>
              <a:t>samenwerken met andere onderzoekers</a:t>
            </a:r>
            <a:endParaRPr lang="nl-NL" i="1" dirty="0" smtClean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031147" y="321548"/>
            <a:ext cx="5112853" cy="2490191"/>
          </a:xfrm>
          <a:prstGeom prst="wedgeEllipseCallout">
            <a:avLst>
              <a:gd name="adj1" fmla="val -49889"/>
              <a:gd name="adj2" fmla="val 47167"/>
            </a:avLst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80111" tIns="40055" rIns="80111" bIns="40055"/>
          <a:lstStyle/>
          <a:p>
            <a:pPr algn="ctr" defTabSz="800100"/>
            <a:endParaRPr lang="nl-NL" sz="2800" b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 defTabSz="800100"/>
            <a:r>
              <a:rPr lang="nl-NL" sz="2400" b="0" dirty="0" smtClean="0">
                <a:solidFill>
                  <a:schemeClr val="tx2"/>
                </a:solidFill>
                <a:latin typeface="+mn-lt"/>
              </a:rPr>
              <a:t>Ik heb de kanker overleefd, maar nu kan ik geen hypotheek krijgen!</a:t>
            </a:r>
            <a:endParaRPr lang="nl-NL" sz="24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03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resentatie Engels IKNL">
  <a:themeElements>
    <a:clrScheme name="Kleurenschema IKNL">
      <a:dk1>
        <a:srgbClr val="11B5E9"/>
      </a:dk1>
      <a:lt1>
        <a:srgbClr val="BAEAF9"/>
      </a:lt1>
      <a:dk2>
        <a:srgbClr val="FFFFFF"/>
      </a:dk2>
      <a:lt2>
        <a:srgbClr val="000000"/>
      </a:lt2>
      <a:accent1>
        <a:srgbClr val="767676"/>
      </a:accent1>
      <a:accent2>
        <a:srgbClr val="BABABA"/>
      </a:accent2>
      <a:accent3>
        <a:srgbClr val="66A7BA"/>
      </a:accent3>
      <a:accent4>
        <a:srgbClr val="B2D3DC"/>
      </a:accent4>
      <a:accent5>
        <a:srgbClr val="D90071"/>
      </a:accent5>
      <a:accent6>
        <a:srgbClr val="E784B2"/>
      </a:accent6>
      <a:hlink>
        <a:srgbClr val="006D8C"/>
      </a:hlink>
      <a:folHlink>
        <a:srgbClr val="41C4ED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767676"/>
        </a:dk1>
        <a:lt1>
          <a:srgbClr val="FFFFFF"/>
        </a:lt1>
        <a:dk2>
          <a:srgbClr val="11B5E9"/>
        </a:dk2>
        <a:lt2>
          <a:srgbClr val="000000"/>
        </a:lt2>
        <a:accent1>
          <a:srgbClr val="BAEAF9"/>
        </a:accent1>
        <a:accent2>
          <a:srgbClr val="BABABA"/>
        </a:accent2>
        <a:accent3>
          <a:srgbClr val="AAD7F2"/>
        </a:accent3>
        <a:accent4>
          <a:srgbClr val="DADADA"/>
        </a:accent4>
        <a:accent5>
          <a:srgbClr val="D9F3FB"/>
        </a:accent5>
        <a:accent6>
          <a:srgbClr val="A8A8A8"/>
        </a:accent6>
        <a:hlink>
          <a:srgbClr val="66A7BA"/>
        </a:hlink>
        <a:folHlink>
          <a:srgbClr val="B2D3D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Engels IKNL</Template>
  <TotalTime>496</TotalTime>
  <Words>420</Words>
  <Application>Microsoft Office PowerPoint</Application>
  <PresentationFormat>Diavoorstelling (4:3)</PresentationFormat>
  <Paragraphs>141</Paragraphs>
  <Slides>15</Slides>
  <Notes>12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Presentatie Engels IKNL</vt:lpstr>
      <vt:lpstr>Photo Editor-foto</vt:lpstr>
      <vt:lpstr>Samenwerken rondom PROFIEL  “Het is gewoon leuk!”</vt:lpstr>
      <vt:lpstr>Waarom samenwerken?</vt:lpstr>
      <vt:lpstr>Inhoud</vt:lpstr>
      <vt:lpstr>PowerPoint-presentatie</vt:lpstr>
      <vt:lpstr>Geschiedenis van PROFIEL</vt:lpstr>
      <vt:lpstr>PowerPoint-presentatie</vt:lpstr>
      <vt:lpstr>Patient Reported Outcomes sinds 2004</vt:lpstr>
      <vt:lpstr>Onderzoeksgroep PROFIEL</vt:lpstr>
      <vt:lpstr>Ontstaan onderzoeksideeën</vt:lpstr>
      <vt:lpstr>Veelgebruikte vragenlijsten</vt:lpstr>
      <vt:lpstr>Gebruik PROFIEL systeem door andere instellingen</vt:lpstr>
      <vt:lpstr>Datadisseminatie</vt:lpstr>
      <vt:lpstr>PowerPoint-presentatie</vt:lpstr>
      <vt:lpstr>Wat levert samenwerken op?</vt:lpstr>
      <vt:lpstr>Dank voor uw aandacht!</vt:lpstr>
    </vt:vector>
  </TitlesOfParts>
  <Company>IKNL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Samenwerking binnen PROFIEL</dc:title>
  <dc:creator>Nicole  Ezendam</dc:creator>
  <dc:description>sjabloonversie 3.1 - 8 oktober 2014_x000d_
Lay-out: Weijsters &amp; Kooij_x000d_
Sjablonen: www.joulesunlimited.nl</dc:description>
  <cp:lastModifiedBy>Saskia</cp:lastModifiedBy>
  <cp:revision>50</cp:revision>
  <dcterms:created xsi:type="dcterms:W3CDTF">2018-03-29T12:00:33Z</dcterms:created>
  <dcterms:modified xsi:type="dcterms:W3CDTF">2018-04-12T09:12:01Z</dcterms:modified>
</cp:coreProperties>
</file>